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32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layout2.xml" ContentType="application/vnd.openxmlformats-officedocument.drawingml.diagramLayout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8" r:id="rId2"/>
    <p:sldId id="261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4" r:id="rId41"/>
    <p:sldId id="305" r:id="rId42"/>
    <p:sldId id="306" r:id="rId43"/>
    <p:sldId id="307" r:id="rId44"/>
    <p:sldId id="30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300" y="3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3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1C2197-CF34-4F7E-B5F6-8CFCBF8B56B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60C58A-4740-42CE-ADAF-C8639CBFCD6A}">
      <dgm:prSet phldrT="[Text]"/>
      <dgm:spPr/>
      <dgm:t>
        <a:bodyPr/>
        <a:lstStyle/>
        <a:p>
          <a:r>
            <a:rPr lang="en-US" dirty="0"/>
            <a:t>Research Proposal</a:t>
          </a:r>
        </a:p>
      </dgm:t>
    </dgm:pt>
    <dgm:pt modelId="{77766705-ECB5-4445-A766-61612BDA2BDF}" type="parTrans" cxnId="{5D023A6F-8FB0-430A-BDD2-775BAD4F95B7}">
      <dgm:prSet/>
      <dgm:spPr/>
      <dgm:t>
        <a:bodyPr/>
        <a:lstStyle/>
        <a:p>
          <a:endParaRPr lang="en-US"/>
        </a:p>
      </dgm:t>
    </dgm:pt>
    <dgm:pt modelId="{CEB61E9D-2E15-4F88-BCFE-AEE6B1919FDD}" type="sibTrans" cxnId="{5D023A6F-8FB0-430A-BDD2-775BAD4F95B7}">
      <dgm:prSet/>
      <dgm:spPr/>
      <dgm:t>
        <a:bodyPr/>
        <a:lstStyle/>
        <a:p>
          <a:endParaRPr lang="en-US"/>
        </a:p>
      </dgm:t>
    </dgm:pt>
    <dgm:pt modelId="{6B68D1DC-9443-4D5B-A5AF-7FC05BE2A2AD}">
      <dgm:prSet phldrT="[Text]"/>
      <dgm:spPr/>
      <dgm:t>
        <a:bodyPr/>
        <a:lstStyle/>
        <a:p>
          <a:r>
            <a:rPr lang="en-US" dirty="0"/>
            <a:t>Internal Research Proposal</a:t>
          </a:r>
        </a:p>
      </dgm:t>
    </dgm:pt>
    <dgm:pt modelId="{59C110A7-5BCC-4EF8-A1A6-EB9E9E80417B}" type="parTrans" cxnId="{A18A4041-1B9C-4BB0-B888-42E7A34B2CFC}">
      <dgm:prSet/>
      <dgm:spPr/>
      <dgm:t>
        <a:bodyPr/>
        <a:lstStyle/>
        <a:p>
          <a:endParaRPr lang="en-US"/>
        </a:p>
      </dgm:t>
    </dgm:pt>
    <dgm:pt modelId="{920374B8-1087-4598-A888-97CD6F42D850}" type="sibTrans" cxnId="{A18A4041-1B9C-4BB0-B888-42E7A34B2CFC}">
      <dgm:prSet/>
      <dgm:spPr/>
      <dgm:t>
        <a:bodyPr/>
        <a:lstStyle/>
        <a:p>
          <a:endParaRPr lang="en-US"/>
        </a:p>
      </dgm:t>
    </dgm:pt>
    <dgm:pt modelId="{6ACCF417-25BE-4D8D-8AF8-1B4202E7CE7F}">
      <dgm:prSet phldrT="[Text]"/>
      <dgm:spPr/>
      <dgm:t>
        <a:bodyPr/>
        <a:lstStyle/>
        <a:p>
          <a:r>
            <a:rPr lang="en-US" dirty="0"/>
            <a:t>External Research Proposal</a:t>
          </a:r>
        </a:p>
      </dgm:t>
    </dgm:pt>
    <dgm:pt modelId="{88FE9EB8-12EA-49AC-A136-0F459A815914}" type="parTrans" cxnId="{4C562EE2-BB30-422E-87F5-2182FA18C7B2}">
      <dgm:prSet/>
      <dgm:spPr/>
      <dgm:t>
        <a:bodyPr/>
        <a:lstStyle/>
        <a:p>
          <a:endParaRPr lang="en-US"/>
        </a:p>
      </dgm:t>
    </dgm:pt>
    <dgm:pt modelId="{686420CC-B86B-4CAE-86D5-5E0D02C4FB23}" type="sibTrans" cxnId="{4C562EE2-BB30-422E-87F5-2182FA18C7B2}">
      <dgm:prSet/>
      <dgm:spPr/>
      <dgm:t>
        <a:bodyPr/>
        <a:lstStyle/>
        <a:p>
          <a:endParaRPr lang="en-US"/>
        </a:p>
      </dgm:t>
    </dgm:pt>
    <dgm:pt modelId="{8FEE2965-4BA0-4EA7-B3FD-56E66332335E}">
      <dgm:prSet phldrT="[Text]"/>
      <dgm:spPr/>
      <dgm:t>
        <a:bodyPr/>
        <a:lstStyle/>
        <a:p>
          <a:r>
            <a:rPr lang="en-US" dirty="0"/>
            <a:t>Academic Research Proposal</a:t>
          </a:r>
        </a:p>
      </dgm:t>
    </dgm:pt>
    <dgm:pt modelId="{A0B1CB5F-108C-4130-980D-427835F757F9}" type="parTrans" cxnId="{B4C901BE-FE13-453B-96E1-D429990670E8}">
      <dgm:prSet/>
      <dgm:spPr/>
      <dgm:t>
        <a:bodyPr/>
        <a:lstStyle/>
        <a:p>
          <a:endParaRPr lang="en-US"/>
        </a:p>
      </dgm:t>
    </dgm:pt>
    <dgm:pt modelId="{02E5D9C1-2AA1-4EE5-B7C9-8C241CB7F7A6}" type="sibTrans" cxnId="{B4C901BE-FE13-453B-96E1-D429990670E8}">
      <dgm:prSet/>
      <dgm:spPr/>
      <dgm:t>
        <a:bodyPr/>
        <a:lstStyle/>
        <a:p>
          <a:endParaRPr lang="en-US"/>
        </a:p>
      </dgm:t>
    </dgm:pt>
    <dgm:pt modelId="{3074677D-4BC6-43ED-B2D8-3B10CCD87F46}">
      <dgm:prSet phldrT="[Text]"/>
      <dgm:spPr/>
      <dgm:t>
        <a:bodyPr/>
        <a:lstStyle/>
        <a:p>
          <a:r>
            <a:rPr lang="en-US" dirty="0"/>
            <a:t>Non-Academic Research Proposal</a:t>
          </a:r>
        </a:p>
      </dgm:t>
    </dgm:pt>
    <dgm:pt modelId="{36516D41-84AF-4EE1-B0BD-4E335DD8B938}" type="parTrans" cxnId="{3FC8F453-F6D2-4F90-9877-26000E85CF4E}">
      <dgm:prSet/>
      <dgm:spPr/>
      <dgm:t>
        <a:bodyPr/>
        <a:lstStyle/>
        <a:p>
          <a:endParaRPr lang="en-US"/>
        </a:p>
      </dgm:t>
    </dgm:pt>
    <dgm:pt modelId="{076543DD-3783-4EB3-883E-3388CF7D564F}" type="sibTrans" cxnId="{3FC8F453-F6D2-4F90-9877-26000E85CF4E}">
      <dgm:prSet/>
      <dgm:spPr/>
      <dgm:t>
        <a:bodyPr/>
        <a:lstStyle/>
        <a:p>
          <a:endParaRPr lang="en-US"/>
        </a:p>
      </dgm:t>
    </dgm:pt>
    <dgm:pt modelId="{D649153D-0D8D-4181-B34C-DB0CC2439DF5}">
      <dgm:prSet phldrT="[Text]"/>
      <dgm:spPr/>
      <dgm:t>
        <a:bodyPr/>
        <a:lstStyle/>
        <a:p>
          <a:r>
            <a:rPr lang="en-US" dirty="0"/>
            <a:t>Solicited Research Proposal</a:t>
          </a:r>
        </a:p>
      </dgm:t>
    </dgm:pt>
    <dgm:pt modelId="{26B308FC-AA27-41CF-A83F-FAF74CA54704}" type="parTrans" cxnId="{10631D69-35DC-430C-83E8-E7158BF21992}">
      <dgm:prSet/>
      <dgm:spPr/>
      <dgm:t>
        <a:bodyPr/>
        <a:lstStyle/>
        <a:p>
          <a:endParaRPr lang="en-US"/>
        </a:p>
      </dgm:t>
    </dgm:pt>
    <dgm:pt modelId="{415FCD3B-CCAB-44AF-9601-F61A0D05BDDD}" type="sibTrans" cxnId="{10631D69-35DC-430C-83E8-E7158BF21992}">
      <dgm:prSet/>
      <dgm:spPr/>
      <dgm:t>
        <a:bodyPr/>
        <a:lstStyle/>
        <a:p>
          <a:endParaRPr lang="en-US"/>
        </a:p>
      </dgm:t>
    </dgm:pt>
    <dgm:pt modelId="{9C6677E9-0AED-451B-BF61-EB6107478EF9}">
      <dgm:prSet phldrT="[Text]"/>
      <dgm:spPr/>
      <dgm:t>
        <a:bodyPr/>
        <a:lstStyle/>
        <a:p>
          <a:r>
            <a:rPr lang="en-US" dirty="0"/>
            <a:t>Unsolicited Research Proposal </a:t>
          </a:r>
        </a:p>
      </dgm:t>
    </dgm:pt>
    <dgm:pt modelId="{4E6D4C45-311B-499C-8000-07932E1AF7BE}" type="parTrans" cxnId="{97DD73DD-4115-4564-BFFA-E2B19D701542}">
      <dgm:prSet/>
      <dgm:spPr/>
      <dgm:t>
        <a:bodyPr/>
        <a:lstStyle/>
        <a:p>
          <a:endParaRPr lang="en-US"/>
        </a:p>
      </dgm:t>
    </dgm:pt>
    <dgm:pt modelId="{A95D1945-7062-4E9F-BFDD-35C02622144A}" type="sibTrans" cxnId="{97DD73DD-4115-4564-BFFA-E2B19D701542}">
      <dgm:prSet/>
      <dgm:spPr/>
      <dgm:t>
        <a:bodyPr/>
        <a:lstStyle/>
        <a:p>
          <a:endParaRPr lang="en-US"/>
        </a:p>
      </dgm:t>
    </dgm:pt>
    <dgm:pt modelId="{F75553A8-E112-4898-A94D-D5CEA2A705BF}">
      <dgm:prSet phldrT="[Text]"/>
      <dgm:spPr/>
      <dgm:t>
        <a:bodyPr/>
        <a:lstStyle/>
        <a:p>
          <a:endParaRPr lang="en-US"/>
        </a:p>
      </dgm:t>
    </dgm:pt>
    <dgm:pt modelId="{B6C6ADC8-5BF6-45E0-AC89-23C4085CBB93}" type="parTrans" cxnId="{CF7F45CC-ACA6-4DE5-B930-FD20C5AE6EAB}">
      <dgm:prSet/>
      <dgm:spPr/>
      <dgm:t>
        <a:bodyPr/>
        <a:lstStyle/>
        <a:p>
          <a:endParaRPr lang="en-US"/>
        </a:p>
      </dgm:t>
    </dgm:pt>
    <dgm:pt modelId="{2B25F987-F035-4012-8CC5-763EF916D232}" type="sibTrans" cxnId="{CF7F45CC-ACA6-4DE5-B930-FD20C5AE6EAB}">
      <dgm:prSet/>
      <dgm:spPr/>
      <dgm:t>
        <a:bodyPr/>
        <a:lstStyle/>
        <a:p>
          <a:endParaRPr lang="en-US"/>
        </a:p>
      </dgm:t>
    </dgm:pt>
    <dgm:pt modelId="{2C328C2A-8E31-42CE-B138-CDA10A520F71}" type="pres">
      <dgm:prSet presAssocID="{E61C2197-CF34-4F7E-B5F6-8CFCBF8B56B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E57DD4F6-F864-44ED-8D9B-5E321D94276E}" type="pres">
      <dgm:prSet presAssocID="{9060C58A-4740-42CE-ADAF-C8639CBFCD6A}" presName="hierRoot1" presStyleCnt="0">
        <dgm:presLayoutVars>
          <dgm:hierBranch val="init"/>
        </dgm:presLayoutVars>
      </dgm:prSet>
      <dgm:spPr/>
    </dgm:pt>
    <dgm:pt modelId="{E9C31B7F-BF52-4F7E-910E-4CB4E66CB223}" type="pres">
      <dgm:prSet presAssocID="{9060C58A-4740-42CE-ADAF-C8639CBFCD6A}" presName="rootComposite1" presStyleCnt="0"/>
      <dgm:spPr/>
    </dgm:pt>
    <dgm:pt modelId="{00DFA073-7A5F-4061-8957-78B245F463F5}" type="pres">
      <dgm:prSet presAssocID="{9060C58A-4740-42CE-ADAF-C8639CBFCD6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0FD9F83-F382-4324-ADE9-E2C33FD78AB0}" type="pres">
      <dgm:prSet presAssocID="{9060C58A-4740-42CE-ADAF-C8639CBFCD6A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33C5D8C-3AE8-4B37-8A1C-FBF5970C1678}" type="pres">
      <dgm:prSet presAssocID="{9060C58A-4740-42CE-ADAF-C8639CBFCD6A}" presName="hierChild2" presStyleCnt="0"/>
      <dgm:spPr/>
    </dgm:pt>
    <dgm:pt modelId="{632A736D-5670-4679-9F63-4379F5650363}" type="pres">
      <dgm:prSet presAssocID="{59C110A7-5BCC-4EF8-A1A6-EB9E9E80417B}" presName="Name37" presStyleLbl="parChTrans1D2" presStyleIdx="0" presStyleCnt="7"/>
      <dgm:spPr/>
      <dgm:t>
        <a:bodyPr/>
        <a:lstStyle/>
        <a:p>
          <a:endParaRPr lang="en-US"/>
        </a:p>
      </dgm:t>
    </dgm:pt>
    <dgm:pt modelId="{E0D294F5-F9EB-4CD0-8BCE-AAD9E065AC2F}" type="pres">
      <dgm:prSet presAssocID="{6B68D1DC-9443-4D5B-A5AF-7FC05BE2A2AD}" presName="hierRoot2" presStyleCnt="0">
        <dgm:presLayoutVars>
          <dgm:hierBranch val="init"/>
        </dgm:presLayoutVars>
      </dgm:prSet>
      <dgm:spPr/>
    </dgm:pt>
    <dgm:pt modelId="{9D92263D-64E2-46BF-8F8A-152323A85806}" type="pres">
      <dgm:prSet presAssocID="{6B68D1DC-9443-4D5B-A5AF-7FC05BE2A2AD}" presName="rootComposite" presStyleCnt="0"/>
      <dgm:spPr/>
    </dgm:pt>
    <dgm:pt modelId="{047E4DF3-17D4-4B02-86EF-35314E52420C}" type="pres">
      <dgm:prSet presAssocID="{6B68D1DC-9443-4D5B-A5AF-7FC05BE2A2AD}" presName="rootText" presStyleLbl="node2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972AF0-6037-4FE6-B640-2DE299F64EAE}" type="pres">
      <dgm:prSet presAssocID="{6B68D1DC-9443-4D5B-A5AF-7FC05BE2A2AD}" presName="rootConnector" presStyleLbl="node2" presStyleIdx="0" presStyleCnt="7"/>
      <dgm:spPr/>
      <dgm:t>
        <a:bodyPr/>
        <a:lstStyle/>
        <a:p>
          <a:endParaRPr lang="en-US"/>
        </a:p>
      </dgm:t>
    </dgm:pt>
    <dgm:pt modelId="{E1AA7FE9-999B-46B8-B6B7-0DA2186880F0}" type="pres">
      <dgm:prSet presAssocID="{6B68D1DC-9443-4D5B-A5AF-7FC05BE2A2AD}" presName="hierChild4" presStyleCnt="0"/>
      <dgm:spPr/>
    </dgm:pt>
    <dgm:pt modelId="{EA2881B6-B3AF-462D-847B-8C4B79FA77A0}" type="pres">
      <dgm:prSet presAssocID="{6B68D1DC-9443-4D5B-A5AF-7FC05BE2A2AD}" presName="hierChild5" presStyleCnt="0"/>
      <dgm:spPr/>
    </dgm:pt>
    <dgm:pt modelId="{E2B5E617-36F4-4FBB-A8C7-3BD493F4961E}" type="pres">
      <dgm:prSet presAssocID="{A0B1CB5F-108C-4130-980D-427835F757F9}" presName="Name37" presStyleLbl="parChTrans1D2" presStyleIdx="1" presStyleCnt="7"/>
      <dgm:spPr/>
      <dgm:t>
        <a:bodyPr/>
        <a:lstStyle/>
        <a:p>
          <a:endParaRPr lang="en-US"/>
        </a:p>
      </dgm:t>
    </dgm:pt>
    <dgm:pt modelId="{E0C5C7DF-F247-4195-9F6C-0000DEE849C1}" type="pres">
      <dgm:prSet presAssocID="{8FEE2965-4BA0-4EA7-B3FD-56E66332335E}" presName="hierRoot2" presStyleCnt="0">
        <dgm:presLayoutVars>
          <dgm:hierBranch val="init"/>
        </dgm:presLayoutVars>
      </dgm:prSet>
      <dgm:spPr/>
    </dgm:pt>
    <dgm:pt modelId="{8B1F96E5-3425-4FD8-A0FD-899FE284CB79}" type="pres">
      <dgm:prSet presAssocID="{8FEE2965-4BA0-4EA7-B3FD-56E66332335E}" presName="rootComposite" presStyleCnt="0"/>
      <dgm:spPr/>
    </dgm:pt>
    <dgm:pt modelId="{D119AE1D-2DD3-4698-ABE9-9F43CF49D722}" type="pres">
      <dgm:prSet presAssocID="{8FEE2965-4BA0-4EA7-B3FD-56E66332335E}" presName="rootText" presStyleLbl="node2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8226EA7-8D25-4D2D-AB2C-8F57CB4ABD81}" type="pres">
      <dgm:prSet presAssocID="{8FEE2965-4BA0-4EA7-B3FD-56E66332335E}" presName="rootConnector" presStyleLbl="node2" presStyleIdx="1" presStyleCnt="7"/>
      <dgm:spPr/>
      <dgm:t>
        <a:bodyPr/>
        <a:lstStyle/>
        <a:p>
          <a:endParaRPr lang="en-US"/>
        </a:p>
      </dgm:t>
    </dgm:pt>
    <dgm:pt modelId="{D3CF0CBF-8741-4DD2-8DE3-21AF088C83CA}" type="pres">
      <dgm:prSet presAssocID="{8FEE2965-4BA0-4EA7-B3FD-56E66332335E}" presName="hierChild4" presStyleCnt="0"/>
      <dgm:spPr/>
    </dgm:pt>
    <dgm:pt modelId="{905471C1-9803-48AD-8A9D-6005FF0F0663}" type="pres">
      <dgm:prSet presAssocID="{8FEE2965-4BA0-4EA7-B3FD-56E66332335E}" presName="hierChild5" presStyleCnt="0"/>
      <dgm:spPr/>
    </dgm:pt>
    <dgm:pt modelId="{354021DB-2AAA-46FF-93AD-92E747017F87}" type="pres">
      <dgm:prSet presAssocID="{36516D41-84AF-4EE1-B0BD-4E335DD8B938}" presName="Name37" presStyleLbl="parChTrans1D2" presStyleIdx="2" presStyleCnt="7"/>
      <dgm:spPr/>
      <dgm:t>
        <a:bodyPr/>
        <a:lstStyle/>
        <a:p>
          <a:endParaRPr lang="en-US"/>
        </a:p>
      </dgm:t>
    </dgm:pt>
    <dgm:pt modelId="{E2F28FC2-CE08-40FA-807E-8A442A171008}" type="pres">
      <dgm:prSet presAssocID="{3074677D-4BC6-43ED-B2D8-3B10CCD87F46}" presName="hierRoot2" presStyleCnt="0">
        <dgm:presLayoutVars>
          <dgm:hierBranch val="init"/>
        </dgm:presLayoutVars>
      </dgm:prSet>
      <dgm:spPr/>
    </dgm:pt>
    <dgm:pt modelId="{E360D03E-380A-4A91-8291-7423BFA2C501}" type="pres">
      <dgm:prSet presAssocID="{3074677D-4BC6-43ED-B2D8-3B10CCD87F46}" presName="rootComposite" presStyleCnt="0"/>
      <dgm:spPr/>
    </dgm:pt>
    <dgm:pt modelId="{57E59422-A18D-47D8-9C5B-E37FDD739B51}" type="pres">
      <dgm:prSet presAssocID="{3074677D-4BC6-43ED-B2D8-3B10CCD87F46}" presName="rootText" presStyleLbl="node2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97D2CF-7BDE-4AAA-A479-DC75B2EDA76A}" type="pres">
      <dgm:prSet presAssocID="{3074677D-4BC6-43ED-B2D8-3B10CCD87F46}" presName="rootConnector" presStyleLbl="node2" presStyleIdx="2" presStyleCnt="7"/>
      <dgm:spPr/>
      <dgm:t>
        <a:bodyPr/>
        <a:lstStyle/>
        <a:p>
          <a:endParaRPr lang="en-US"/>
        </a:p>
      </dgm:t>
    </dgm:pt>
    <dgm:pt modelId="{1BD5CD8F-D221-440C-959E-BC781D3B8BE6}" type="pres">
      <dgm:prSet presAssocID="{3074677D-4BC6-43ED-B2D8-3B10CCD87F46}" presName="hierChild4" presStyleCnt="0"/>
      <dgm:spPr/>
    </dgm:pt>
    <dgm:pt modelId="{CF5EF8D5-67A6-4959-9651-7690605DAB9B}" type="pres">
      <dgm:prSet presAssocID="{3074677D-4BC6-43ED-B2D8-3B10CCD87F46}" presName="hierChild5" presStyleCnt="0"/>
      <dgm:spPr/>
    </dgm:pt>
    <dgm:pt modelId="{9C27104E-D891-4FB9-A6D1-14F3A8ED6954}" type="pres">
      <dgm:prSet presAssocID="{88FE9EB8-12EA-49AC-A136-0F459A815914}" presName="Name37" presStyleLbl="parChTrans1D2" presStyleIdx="3" presStyleCnt="7"/>
      <dgm:spPr/>
      <dgm:t>
        <a:bodyPr/>
        <a:lstStyle/>
        <a:p>
          <a:endParaRPr lang="en-US"/>
        </a:p>
      </dgm:t>
    </dgm:pt>
    <dgm:pt modelId="{F7FFA172-AB2D-44E4-9CE3-DFA7651F694C}" type="pres">
      <dgm:prSet presAssocID="{6ACCF417-25BE-4D8D-8AF8-1B4202E7CE7F}" presName="hierRoot2" presStyleCnt="0">
        <dgm:presLayoutVars>
          <dgm:hierBranch val="init"/>
        </dgm:presLayoutVars>
      </dgm:prSet>
      <dgm:spPr/>
    </dgm:pt>
    <dgm:pt modelId="{C6902AE2-8FC1-4760-9AB5-88CA4B394E28}" type="pres">
      <dgm:prSet presAssocID="{6ACCF417-25BE-4D8D-8AF8-1B4202E7CE7F}" presName="rootComposite" presStyleCnt="0"/>
      <dgm:spPr/>
    </dgm:pt>
    <dgm:pt modelId="{7702B6E0-007C-4448-AADA-188B1E9E79A8}" type="pres">
      <dgm:prSet presAssocID="{6ACCF417-25BE-4D8D-8AF8-1B4202E7CE7F}" presName="rootText" presStyleLbl="node2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6BE2C0-F168-430D-951D-E0D25C37B8A9}" type="pres">
      <dgm:prSet presAssocID="{6ACCF417-25BE-4D8D-8AF8-1B4202E7CE7F}" presName="rootConnector" presStyleLbl="node2" presStyleIdx="3" presStyleCnt="7"/>
      <dgm:spPr/>
      <dgm:t>
        <a:bodyPr/>
        <a:lstStyle/>
        <a:p>
          <a:endParaRPr lang="en-US"/>
        </a:p>
      </dgm:t>
    </dgm:pt>
    <dgm:pt modelId="{C8B3BC25-EEEF-4E56-BDF2-290A1F66D628}" type="pres">
      <dgm:prSet presAssocID="{6ACCF417-25BE-4D8D-8AF8-1B4202E7CE7F}" presName="hierChild4" presStyleCnt="0"/>
      <dgm:spPr/>
    </dgm:pt>
    <dgm:pt modelId="{B7B3465B-C9C1-40EB-9D63-352554EA8CB6}" type="pres">
      <dgm:prSet presAssocID="{6ACCF417-25BE-4D8D-8AF8-1B4202E7CE7F}" presName="hierChild5" presStyleCnt="0"/>
      <dgm:spPr/>
    </dgm:pt>
    <dgm:pt modelId="{4222BEC2-81E0-416B-91BD-48CE422532C1}" type="pres">
      <dgm:prSet presAssocID="{B6C6ADC8-5BF6-45E0-AC89-23C4085CBB93}" presName="Name37" presStyleLbl="parChTrans1D2" presStyleIdx="4" presStyleCnt="7"/>
      <dgm:spPr/>
      <dgm:t>
        <a:bodyPr/>
        <a:lstStyle/>
        <a:p>
          <a:endParaRPr lang="en-US"/>
        </a:p>
      </dgm:t>
    </dgm:pt>
    <dgm:pt modelId="{7E46205C-833A-4D2E-811B-C200B8E28C6E}" type="pres">
      <dgm:prSet presAssocID="{F75553A8-E112-4898-A94D-D5CEA2A705BF}" presName="hierRoot2" presStyleCnt="0">
        <dgm:presLayoutVars>
          <dgm:hierBranch val="init"/>
        </dgm:presLayoutVars>
      </dgm:prSet>
      <dgm:spPr/>
    </dgm:pt>
    <dgm:pt modelId="{2B4DC480-57A7-4460-A0A4-05951DD97072}" type="pres">
      <dgm:prSet presAssocID="{F75553A8-E112-4898-A94D-D5CEA2A705BF}" presName="rootComposite" presStyleCnt="0"/>
      <dgm:spPr/>
    </dgm:pt>
    <dgm:pt modelId="{8EEEA48A-FB0E-42F6-9E32-0037BB4DA738}" type="pres">
      <dgm:prSet presAssocID="{F75553A8-E112-4898-A94D-D5CEA2A705BF}" presName="rootText" presStyleLbl="node2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5932E96-03E8-441C-B309-B3816CD31320}" type="pres">
      <dgm:prSet presAssocID="{F75553A8-E112-4898-A94D-D5CEA2A705BF}" presName="rootConnector" presStyleLbl="node2" presStyleIdx="4" presStyleCnt="7"/>
      <dgm:spPr/>
      <dgm:t>
        <a:bodyPr/>
        <a:lstStyle/>
        <a:p>
          <a:endParaRPr lang="en-US"/>
        </a:p>
      </dgm:t>
    </dgm:pt>
    <dgm:pt modelId="{F4F1257E-BA1D-47F6-99E4-7D653ED30A93}" type="pres">
      <dgm:prSet presAssocID="{F75553A8-E112-4898-A94D-D5CEA2A705BF}" presName="hierChild4" presStyleCnt="0"/>
      <dgm:spPr/>
    </dgm:pt>
    <dgm:pt modelId="{CA4283CF-47F0-453B-AE8D-A56096948C87}" type="pres">
      <dgm:prSet presAssocID="{F75553A8-E112-4898-A94D-D5CEA2A705BF}" presName="hierChild5" presStyleCnt="0"/>
      <dgm:spPr/>
    </dgm:pt>
    <dgm:pt modelId="{7455D610-1A17-405C-8DE6-AE751F8180B7}" type="pres">
      <dgm:prSet presAssocID="{26B308FC-AA27-41CF-A83F-FAF74CA54704}" presName="Name37" presStyleLbl="parChTrans1D2" presStyleIdx="5" presStyleCnt="7"/>
      <dgm:spPr/>
      <dgm:t>
        <a:bodyPr/>
        <a:lstStyle/>
        <a:p>
          <a:endParaRPr lang="en-US"/>
        </a:p>
      </dgm:t>
    </dgm:pt>
    <dgm:pt modelId="{220B97B8-2E1B-433C-83A0-0A847CB5096B}" type="pres">
      <dgm:prSet presAssocID="{D649153D-0D8D-4181-B34C-DB0CC2439DF5}" presName="hierRoot2" presStyleCnt="0">
        <dgm:presLayoutVars>
          <dgm:hierBranch val="init"/>
        </dgm:presLayoutVars>
      </dgm:prSet>
      <dgm:spPr/>
    </dgm:pt>
    <dgm:pt modelId="{14132DB9-E1CD-4668-B131-7F6E4D3C584E}" type="pres">
      <dgm:prSet presAssocID="{D649153D-0D8D-4181-B34C-DB0CC2439DF5}" presName="rootComposite" presStyleCnt="0"/>
      <dgm:spPr/>
    </dgm:pt>
    <dgm:pt modelId="{E83BEAA2-ED06-4B7A-930A-757AC4BA28A0}" type="pres">
      <dgm:prSet presAssocID="{D649153D-0D8D-4181-B34C-DB0CC2439DF5}" presName="rootText" presStyleLbl="node2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8B6B32-0FAB-4C90-AD78-C6EFB2D36738}" type="pres">
      <dgm:prSet presAssocID="{D649153D-0D8D-4181-B34C-DB0CC2439DF5}" presName="rootConnector" presStyleLbl="node2" presStyleIdx="5" presStyleCnt="7"/>
      <dgm:spPr/>
      <dgm:t>
        <a:bodyPr/>
        <a:lstStyle/>
        <a:p>
          <a:endParaRPr lang="en-US"/>
        </a:p>
      </dgm:t>
    </dgm:pt>
    <dgm:pt modelId="{6F459451-6A2D-4F91-AF69-A750279ED46A}" type="pres">
      <dgm:prSet presAssocID="{D649153D-0D8D-4181-B34C-DB0CC2439DF5}" presName="hierChild4" presStyleCnt="0"/>
      <dgm:spPr/>
    </dgm:pt>
    <dgm:pt modelId="{6960C739-C3F8-4090-B4CA-A890034F82E0}" type="pres">
      <dgm:prSet presAssocID="{D649153D-0D8D-4181-B34C-DB0CC2439DF5}" presName="hierChild5" presStyleCnt="0"/>
      <dgm:spPr/>
    </dgm:pt>
    <dgm:pt modelId="{E22FC7F0-93F8-4AA7-98E0-1A4BCA764571}" type="pres">
      <dgm:prSet presAssocID="{4E6D4C45-311B-499C-8000-07932E1AF7BE}" presName="Name37" presStyleLbl="parChTrans1D2" presStyleIdx="6" presStyleCnt="7"/>
      <dgm:spPr/>
      <dgm:t>
        <a:bodyPr/>
        <a:lstStyle/>
        <a:p>
          <a:endParaRPr lang="en-US"/>
        </a:p>
      </dgm:t>
    </dgm:pt>
    <dgm:pt modelId="{B88CF993-4C93-46AA-B013-B96C36E458E1}" type="pres">
      <dgm:prSet presAssocID="{9C6677E9-0AED-451B-BF61-EB6107478EF9}" presName="hierRoot2" presStyleCnt="0">
        <dgm:presLayoutVars>
          <dgm:hierBranch val="init"/>
        </dgm:presLayoutVars>
      </dgm:prSet>
      <dgm:spPr/>
    </dgm:pt>
    <dgm:pt modelId="{326C1985-0F2E-430E-AC89-F8D77912ABCD}" type="pres">
      <dgm:prSet presAssocID="{9C6677E9-0AED-451B-BF61-EB6107478EF9}" presName="rootComposite" presStyleCnt="0"/>
      <dgm:spPr/>
    </dgm:pt>
    <dgm:pt modelId="{6FB169E8-54E1-4EFC-BB77-809B4DE57FAA}" type="pres">
      <dgm:prSet presAssocID="{9C6677E9-0AED-451B-BF61-EB6107478EF9}" presName="rootText" presStyleLbl="node2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9ABF90-9BB1-4611-B3C8-DED55DA0FF27}" type="pres">
      <dgm:prSet presAssocID="{9C6677E9-0AED-451B-BF61-EB6107478EF9}" presName="rootConnector" presStyleLbl="node2" presStyleIdx="6" presStyleCnt="7"/>
      <dgm:spPr/>
      <dgm:t>
        <a:bodyPr/>
        <a:lstStyle/>
        <a:p>
          <a:endParaRPr lang="en-US"/>
        </a:p>
      </dgm:t>
    </dgm:pt>
    <dgm:pt modelId="{A4860D0E-BB85-4F4F-A68C-28C1DAF07779}" type="pres">
      <dgm:prSet presAssocID="{9C6677E9-0AED-451B-BF61-EB6107478EF9}" presName="hierChild4" presStyleCnt="0"/>
      <dgm:spPr/>
    </dgm:pt>
    <dgm:pt modelId="{CD6BB176-9C81-4CD8-B965-96B72F55BC39}" type="pres">
      <dgm:prSet presAssocID="{9C6677E9-0AED-451B-BF61-EB6107478EF9}" presName="hierChild5" presStyleCnt="0"/>
      <dgm:spPr/>
    </dgm:pt>
    <dgm:pt modelId="{55F58C6B-F649-4F8C-A564-7B1DD01CC486}" type="pres">
      <dgm:prSet presAssocID="{9060C58A-4740-42CE-ADAF-C8639CBFCD6A}" presName="hierChild3" presStyleCnt="0"/>
      <dgm:spPr/>
    </dgm:pt>
  </dgm:ptLst>
  <dgm:cxnLst>
    <dgm:cxn modelId="{A18A4041-1B9C-4BB0-B888-42E7A34B2CFC}" srcId="{9060C58A-4740-42CE-ADAF-C8639CBFCD6A}" destId="{6B68D1DC-9443-4D5B-A5AF-7FC05BE2A2AD}" srcOrd="0" destOrd="0" parTransId="{59C110A7-5BCC-4EF8-A1A6-EB9E9E80417B}" sibTransId="{920374B8-1087-4598-A888-97CD6F42D850}"/>
    <dgm:cxn modelId="{5D023A6F-8FB0-430A-BDD2-775BAD4F95B7}" srcId="{E61C2197-CF34-4F7E-B5F6-8CFCBF8B56BB}" destId="{9060C58A-4740-42CE-ADAF-C8639CBFCD6A}" srcOrd="0" destOrd="0" parTransId="{77766705-ECB5-4445-A766-61612BDA2BDF}" sibTransId="{CEB61E9D-2E15-4F88-BCFE-AEE6B1919FDD}"/>
    <dgm:cxn modelId="{985C5244-18BD-4539-A494-9FCE4DB2D0E9}" type="presOf" srcId="{F75553A8-E112-4898-A94D-D5CEA2A705BF}" destId="{35932E96-03E8-441C-B309-B3816CD31320}" srcOrd="1" destOrd="0" presId="urn:microsoft.com/office/officeart/2005/8/layout/orgChart1"/>
    <dgm:cxn modelId="{10631D69-35DC-430C-83E8-E7158BF21992}" srcId="{9060C58A-4740-42CE-ADAF-C8639CBFCD6A}" destId="{D649153D-0D8D-4181-B34C-DB0CC2439DF5}" srcOrd="5" destOrd="0" parTransId="{26B308FC-AA27-41CF-A83F-FAF74CA54704}" sibTransId="{415FCD3B-CCAB-44AF-9601-F61A0D05BDDD}"/>
    <dgm:cxn modelId="{C3C3547E-7C22-4CA0-8045-9B0990087859}" type="presOf" srcId="{D649153D-0D8D-4181-B34C-DB0CC2439DF5}" destId="{E83BEAA2-ED06-4B7A-930A-757AC4BA28A0}" srcOrd="0" destOrd="0" presId="urn:microsoft.com/office/officeart/2005/8/layout/orgChart1"/>
    <dgm:cxn modelId="{F75EB2D6-2700-4402-89C5-27D4E0DE1948}" type="presOf" srcId="{36516D41-84AF-4EE1-B0BD-4E335DD8B938}" destId="{354021DB-2AAA-46FF-93AD-92E747017F87}" srcOrd="0" destOrd="0" presId="urn:microsoft.com/office/officeart/2005/8/layout/orgChart1"/>
    <dgm:cxn modelId="{386D0DE1-F8F7-477D-8065-CE5983E93FD6}" type="presOf" srcId="{B6C6ADC8-5BF6-45E0-AC89-23C4085CBB93}" destId="{4222BEC2-81E0-416B-91BD-48CE422532C1}" srcOrd="0" destOrd="0" presId="urn:microsoft.com/office/officeart/2005/8/layout/orgChart1"/>
    <dgm:cxn modelId="{4C562EE2-BB30-422E-87F5-2182FA18C7B2}" srcId="{9060C58A-4740-42CE-ADAF-C8639CBFCD6A}" destId="{6ACCF417-25BE-4D8D-8AF8-1B4202E7CE7F}" srcOrd="3" destOrd="0" parTransId="{88FE9EB8-12EA-49AC-A136-0F459A815914}" sibTransId="{686420CC-B86B-4CAE-86D5-5E0D02C4FB23}"/>
    <dgm:cxn modelId="{428E9252-C61E-4E4C-9993-90DFAEC64B8D}" type="presOf" srcId="{9C6677E9-0AED-451B-BF61-EB6107478EF9}" destId="{6FB169E8-54E1-4EFC-BB77-809B4DE57FAA}" srcOrd="0" destOrd="0" presId="urn:microsoft.com/office/officeart/2005/8/layout/orgChart1"/>
    <dgm:cxn modelId="{483CE617-5F8D-48B6-9730-9B56409E7182}" type="presOf" srcId="{3074677D-4BC6-43ED-B2D8-3B10CCD87F46}" destId="{57E59422-A18D-47D8-9C5B-E37FDD739B51}" srcOrd="0" destOrd="0" presId="urn:microsoft.com/office/officeart/2005/8/layout/orgChart1"/>
    <dgm:cxn modelId="{603E0ABA-6B6A-44E7-84BC-D104FDC355D5}" type="presOf" srcId="{6ACCF417-25BE-4D8D-8AF8-1B4202E7CE7F}" destId="{7702B6E0-007C-4448-AADA-188B1E9E79A8}" srcOrd="0" destOrd="0" presId="urn:microsoft.com/office/officeart/2005/8/layout/orgChart1"/>
    <dgm:cxn modelId="{5B25C9D6-90AC-4943-B604-B2AB257C6CE3}" type="presOf" srcId="{F75553A8-E112-4898-A94D-D5CEA2A705BF}" destId="{8EEEA48A-FB0E-42F6-9E32-0037BB4DA738}" srcOrd="0" destOrd="0" presId="urn:microsoft.com/office/officeart/2005/8/layout/orgChart1"/>
    <dgm:cxn modelId="{1EC3EA25-FC4B-4F16-8B17-5595ACAB9032}" type="presOf" srcId="{A0B1CB5F-108C-4130-980D-427835F757F9}" destId="{E2B5E617-36F4-4FBB-A8C7-3BD493F4961E}" srcOrd="0" destOrd="0" presId="urn:microsoft.com/office/officeart/2005/8/layout/orgChart1"/>
    <dgm:cxn modelId="{14D988F5-E3F9-4144-9413-EBF3372ACC73}" type="presOf" srcId="{59C110A7-5BCC-4EF8-A1A6-EB9E9E80417B}" destId="{632A736D-5670-4679-9F63-4379F5650363}" srcOrd="0" destOrd="0" presId="urn:microsoft.com/office/officeart/2005/8/layout/orgChart1"/>
    <dgm:cxn modelId="{BF639305-90E3-41A7-8E61-280F34AEFF05}" type="presOf" srcId="{D649153D-0D8D-4181-B34C-DB0CC2439DF5}" destId="{138B6B32-0FAB-4C90-AD78-C6EFB2D36738}" srcOrd="1" destOrd="0" presId="urn:microsoft.com/office/officeart/2005/8/layout/orgChart1"/>
    <dgm:cxn modelId="{96B932ED-374A-4696-BBC1-3D6D20BAE453}" type="presOf" srcId="{88FE9EB8-12EA-49AC-A136-0F459A815914}" destId="{9C27104E-D891-4FB9-A6D1-14F3A8ED6954}" srcOrd="0" destOrd="0" presId="urn:microsoft.com/office/officeart/2005/8/layout/orgChart1"/>
    <dgm:cxn modelId="{0C0036F7-F089-4654-A21C-069FF7E681B2}" type="presOf" srcId="{8FEE2965-4BA0-4EA7-B3FD-56E66332335E}" destId="{48226EA7-8D25-4D2D-AB2C-8F57CB4ABD81}" srcOrd="1" destOrd="0" presId="urn:microsoft.com/office/officeart/2005/8/layout/orgChart1"/>
    <dgm:cxn modelId="{534D4FD1-0F39-449D-9CB7-E74902D5CECD}" type="presOf" srcId="{8FEE2965-4BA0-4EA7-B3FD-56E66332335E}" destId="{D119AE1D-2DD3-4698-ABE9-9F43CF49D722}" srcOrd="0" destOrd="0" presId="urn:microsoft.com/office/officeart/2005/8/layout/orgChart1"/>
    <dgm:cxn modelId="{E4DC43AA-4C37-41FE-8A7B-7CC46612CB28}" type="presOf" srcId="{6ACCF417-25BE-4D8D-8AF8-1B4202E7CE7F}" destId="{F36BE2C0-F168-430D-951D-E0D25C37B8A9}" srcOrd="1" destOrd="0" presId="urn:microsoft.com/office/officeart/2005/8/layout/orgChart1"/>
    <dgm:cxn modelId="{D988F576-38F2-4135-953D-73AB8EBEDD91}" type="presOf" srcId="{3074677D-4BC6-43ED-B2D8-3B10CCD87F46}" destId="{8D97D2CF-7BDE-4AAA-A479-DC75B2EDA76A}" srcOrd="1" destOrd="0" presId="urn:microsoft.com/office/officeart/2005/8/layout/orgChart1"/>
    <dgm:cxn modelId="{0599DD9C-E918-4EE3-B1C6-E849741101F8}" type="presOf" srcId="{E61C2197-CF34-4F7E-B5F6-8CFCBF8B56BB}" destId="{2C328C2A-8E31-42CE-B138-CDA10A520F71}" srcOrd="0" destOrd="0" presId="urn:microsoft.com/office/officeart/2005/8/layout/orgChart1"/>
    <dgm:cxn modelId="{3FC8F453-F6D2-4F90-9877-26000E85CF4E}" srcId="{9060C58A-4740-42CE-ADAF-C8639CBFCD6A}" destId="{3074677D-4BC6-43ED-B2D8-3B10CCD87F46}" srcOrd="2" destOrd="0" parTransId="{36516D41-84AF-4EE1-B0BD-4E335DD8B938}" sibTransId="{076543DD-3783-4EB3-883E-3388CF7D564F}"/>
    <dgm:cxn modelId="{97DD73DD-4115-4564-BFFA-E2B19D701542}" srcId="{9060C58A-4740-42CE-ADAF-C8639CBFCD6A}" destId="{9C6677E9-0AED-451B-BF61-EB6107478EF9}" srcOrd="6" destOrd="0" parTransId="{4E6D4C45-311B-499C-8000-07932E1AF7BE}" sibTransId="{A95D1945-7062-4E9F-BFDD-35C02622144A}"/>
    <dgm:cxn modelId="{65E28DD7-25E9-48A2-86E3-BB21B936E521}" type="presOf" srcId="{9060C58A-4740-42CE-ADAF-C8639CBFCD6A}" destId="{00DFA073-7A5F-4061-8957-78B245F463F5}" srcOrd="0" destOrd="0" presId="urn:microsoft.com/office/officeart/2005/8/layout/orgChart1"/>
    <dgm:cxn modelId="{49E7F6CF-FCFC-43E9-8C94-CABD75EC9C6A}" type="presOf" srcId="{6B68D1DC-9443-4D5B-A5AF-7FC05BE2A2AD}" destId="{ED972AF0-6037-4FE6-B640-2DE299F64EAE}" srcOrd="1" destOrd="0" presId="urn:microsoft.com/office/officeart/2005/8/layout/orgChart1"/>
    <dgm:cxn modelId="{CF7F45CC-ACA6-4DE5-B930-FD20C5AE6EAB}" srcId="{9060C58A-4740-42CE-ADAF-C8639CBFCD6A}" destId="{F75553A8-E112-4898-A94D-D5CEA2A705BF}" srcOrd="4" destOrd="0" parTransId="{B6C6ADC8-5BF6-45E0-AC89-23C4085CBB93}" sibTransId="{2B25F987-F035-4012-8CC5-763EF916D232}"/>
    <dgm:cxn modelId="{F46A41A0-2144-4786-9DEB-34C77477E275}" type="presOf" srcId="{26B308FC-AA27-41CF-A83F-FAF74CA54704}" destId="{7455D610-1A17-405C-8DE6-AE751F8180B7}" srcOrd="0" destOrd="0" presId="urn:microsoft.com/office/officeart/2005/8/layout/orgChart1"/>
    <dgm:cxn modelId="{37EEE762-B086-4373-88D1-A7952C3D59F0}" type="presOf" srcId="{4E6D4C45-311B-499C-8000-07932E1AF7BE}" destId="{E22FC7F0-93F8-4AA7-98E0-1A4BCA764571}" srcOrd="0" destOrd="0" presId="urn:microsoft.com/office/officeart/2005/8/layout/orgChart1"/>
    <dgm:cxn modelId="{B4C901BE-FE13-453B-96E1-D429990670E8}" srcId="{9060C58A-4740-42CE-ADAF-C8639CBFCD6A}" destId="{8FEE2965-4BA0-4EA7-B3FD-56E66332335E}" srcOrd="1" destOrd="0" parTransId="{A0B1CB5F-108C-4130-980D-427835F757F9}" sibTransId="{02E5D9C1-2AA1-4EE5-B7C9-8C241CB7F7A6}"/>
    <dgm:cxn modelId="{28021C33-2800-40B0-8978-D46072980D34}" type="presOf" srcId="{9C6677E9-0AED-451B-BF61-EB6107478EF9}" destId="{E99ABF90-9BB1-4611-B3C8-DED55DA0FF27}" srcOrd="1" destOrd="0" presId="urn:microsoft.com/office/officeart/2005/8/layout/orgChart1"/>
    <dgm:cxn modelId="{534D5A6D-B3CD-4BD5-9B28-3DD9FDEDD564}" type="presOf" srcId="{9060C58A-4740-42CE-ADAF-C8639CBFCD6A}" destId="{00FD9F83-F382-4324-ADE9-E2C33FD78AB0}" srcOrd="1" destOrd="0" presId="urn:microsoft.com/office/officeart/2005/8/layout/orgChart1"/>
    <dgm:cxn modelId="{C9D80CB0-2A4F-4D52-B525-24350387946B}" type="presOf" srcId="{6B68D1DC-9443-4D5B-A5AF-7FC05BE2A2AD}" destId="{047E4DF3-17D4-4B02-86EF-35314E52420C}" srcOrd="0" destOrd="0" presId="urn:microsoft.com/office/officeart/2005/8/layout/orgChart1"/>
    <dgm:cxn modelId="{5AB9A153-26F9-4681-9053-0292BE0CB483}" type="presParOf" srcId="{2C328C2A-8E31-42CE-B138-CDA10A520F71}" destId="{E57DD4F6-F864-44ED-8D9B-5E321D94276E}" srcOrd="0" destOrd="0" presId="urn:microsoft.com/office/officeart/2005/8/layout/orgChart1"/>
    <dgm:cxn modelId="{5D4ADEC0-3A07-4714-8A1F-B1B85BCA8686}" type="presParOf" srcId="{E57DD4F6-F864-44ED-8D9B-5E321D94276E}" destId="{E9C31B7F-BF52-4F7E-910E-4CB4E66CB223}" srcOrd="0" destOrd="0" presId="urn:microsoft.com/office/officeart/2005/8/layout/orgChart1"/>
    <dgm:cxn modelId="{1EDED36A-2F30-405D-AA8B-58039D41374C}" type="presParOf" srcId="{E9C31B7F-BF52-4F7E-910E-4CB4E66CB223}" destId="{00DFA073-7A5F-4061-8957-78B245F463F5}" srcOrd="0" destOrd="0" presId="urn:microsoft.com/office/officeart/2005/8/layout/orgChart1"/>
    <dgm:cxn modelId="{90F9134E-B38D-45B3-A354-84F2760C54D8}" type="presParOf" srcId="{E9C31B7F-BF52-4F7E-910E-4CB4E66CB223}" destId="{00FD9F83-F382-4324-ADE9-E2C33FD78AB0}" srcOrd="1" destOrd="0" presId="urn:microsoft.com/office/officeart/2005/8/layout/orgChart1"/>
    <dgm:cxn modelId="{809F101C-6190-4441-99D9-3A9AEF16A20C}" type="presParOf" srcId="{E57DD4F6-F864-44ED-8D9B-5E321D94276E}" destId="{833C5D8C-3AE8-4B37-8A1C-FBF5970C1678}" srcOrd="1" destOrd="0" presId="urn:microsoft.com/office/officeart/2005/8/layout/orgChart1"/>
    <dgm:cxn modelId="{38017ADB-FA97-403E-BD6E-34FA50426CF0}" type="presParOf" srcId="{833C5D8C-3AE8-4B37-8A1C-FBF5970C1678}" destId="{632A736D-5670-4679-9F63-4379F5650363}" srcOrd="0" destOrd="0" presId="urn:microsoft.com/office/officeart/2005/8/layout/orgChart1"/>
    <dgm:cxn modelId="{4EC33210-3EDE-4319-A683-1896716DA3A3}" type="presParOf" srcId="{833C5D8C-3AE8-4B37-8A1C-FBF5970C1678}" destId="{E0D294F5-F9EB-4CD0-8BCE-AAD9E065AC2F}" srcOrd="1" destOrd="0" presId="urn:microsoft.com/office/officeart/2005/8/layout/orgChart1"/>
    <dgm:cxn modelId="{438BC068-85E3-4795-8FDB-F35C9C43FFBF}" type="presParOf" srcId="{E0D294F5-F9EB-4CD0-8BCE-AAD9E065AC2F}" destId="{9D92263D-64E2-46BF-8F8A-152323A85806}" srcOrd="0" destOrd="0" presId="urn:microsoft.com/office/officeart/2005/8/layout/orgChart1"/>
    <dgm:cxn modelId="{C25410D7-0544-4F78-BCB4-58F0308F3FB8}" type="presParOf" srcId="{9D92263D-64E2-46BF-8F8A-152323A85806}" destId="{047E4DF3-17D4-4B02-86EF-35314E52420C}" srcOrd="0" destOrd="0" presId="urn:microsoft.com/office/officeart/2005/8/layout/orgChart1"/>
    <dgm:cxn modelId="{E1030B9D-2B65-4A78-875F-30A2390148F7}" type="presParOf" srcId="{9D92263D-64E2-46BF-8F8A-152323A85806}" destId="{ED972AF0-6037-4FE6-B640-2DE299F64EAE}" srcOrd="1" destOrd="0" presId="urn:microsoft.com/office/officeart/2005/8/layout/orgChart1"/>
    <dgm:cxn modelId="{A08BCAA2-22FA-49DB-B160-3F7FE5966AD5}" type="presParOf" srcId="{E0D294F5-F9EB-4CD0-8BCE-AAD9E065AC2F}" destId="{E1AA7FE9-999B-46B8-B6B7-0DA2186880F0}" srcOrd="1" destOrd="0" presId="urn:microsoft.com/office/officeart/2005/8/layout/orgChart1"/>
    <dgm:cxn modelId="{353DE545-F416-4CDC-846D-C4B8EC70FAD8}" type="presParOf" srcId="{E0D294F5-F9EB-4CD0-8BCE-AAD9E065AC2F}" destId="{EA2881B6-B3AF-462D-847B-8C4B79FA77A0}" srcOrd="2" destOrd="0" presId="urn:microsoft.com/office/officeart/2005/8/layout/orgChart1"/>
    <dgm:cxn modelId="{55F6F9FC-22D8-40F1-8446-1AD7DBB69422}" type="presParOf" srcId="{833C5D8C-3AE8-4B37-8A1C-FBF5970C1678}" destId="{E2B5E617-36F4-4FBB-A8C7-3BD493F4961E}" srcOrd="2" destOrd="0" presId="urn:microsoft.com/office/officeart/2005/8/layout/orgChart1"/>
    <dgm:cxn modelId="{6B0DEF3E-6D19-48EC-A16D-267A35A412D7}" type="presParOf" srcId="{833C5D8C-3AE8-4B37-8A1C-FBF5970C1678}" destId="{E0C5C7DF-F247-4195-9F6C-0000DEE849C1}" srcOrd="3" destOrd="0" presId="urn:microsoft.com/office/officeart/2005/8/layout/orgChart1"/>
    <dgm:cxn modelId="{A64A42EE-1F80-425B-B986-7FE9C46D9612}" type="presParOf" srcId="{E0C5C7DF-F247-4195-9F6C-0000DEE849C1}" destId="{8B1F96E5-3425-4FD8-A0FD-899FE284CB79}" srcOrd="0" destOrd="0" presId="urn:microsoft.com/office/officeart/2005/8/layout/orgChart1"/>
    <dgm:cxn modelId="{5DA654EC-5BD0-46A3-B512-5A78F84CF8B8}" type="presParOf" srcId="{8B1F96E5-3425-4FD8-A0FD-899FE284CB79}" destId="{D119AE1D-2DD3-4698-ABE9-9F43CF49D722}" srcOrd="0" destOrd="0" presId="urn:microsoft.com/office/officeart/2005/8/layout/orgChart1"/>
    <dgm:cxn modelId="{96A322ED-6DCB-42A9-AE98-38C4B7B464EF}" type="presParOf" srcId="{8B1F96E5-3425-4FD8-A0FD-899FE284CB79}" destId="{48226EA7-8D25-4D2D-AB2C-8F57CB4ABD81}" srcOrd="1" destOrd="0" presId="urn:microsoft.com/office/officeart/2005/8/layout/orgChart1"/>
    <dgm:cxn modelId="{D4FFC00E-8F4F-47E4-8019-139EC5DD83AD}" type="presParOf" srcId="{E0C5C7DF-F247-4195-9F6C-0000DEE849C1}" destId="{D3CF0CBF-8741-4DD2-8DE3-21AF088C83CA}" srcOrd="1" destOrd="0" presId="urn:microsoft.com/office/officeart/2005/8/layout/orgChart1"/>
    <dgm:cxn modelId="{A4B9027F-B18A-4A65-80A6-141167337076}" type="presParOf" srcId="{E0C5C7DF-F247-4195-9F6C-0000DEE849C1}" destId="{905471C1-9803-48AD-8A9D-6005FF0F0663}" srcOrd="2" destOrd="0" presId="urn:microsoft.com/office/officeart/2005/8/layout/orgChart1"/>
    <dgm:cxn modelId="{8D9173D7-22EC-4737-AB3F-6EA651EFDF51}" type="presParOf" srcId="{833C5D8C-3AE8-4B37-8A1C-FBF5970C1678}" destId="{354021DB-2AAA-46FF-93AD-92E747017F87}" srcOrd="4" destOrd="0" presId="urn:microsoft.com/office/officeart/2005/8/layout/orgChart1"/>
    <dgm:cxn modelId="{3802CD2C-5F8A-4E10-83CE-34BC76EF21CD}" type="presParOf" srcId="{833C5D8C-3AE8-4B37-8A1C-FBF5970C1678}" destId="{E2F28FC2-CE08-40FA-807E-8A442A171008}" srcOrd="5" destOrd="0" presId="urn:microsoft.com/office/officeart/2005/8/layout/orgChart1"/>
    <dgm:cxn modelId="{BCBC4DBB-832E-4D56-8ABA-46E5A42FB978}" type="presParOf" srcId="{E2F28FC2-CE08-40FA-807E-8A442A171008}" destId="{E360D03E-380A-4A91-8291-7423BFA2C501}" srcOrd="0" destOrd="0" presId="urn:microsoft.com/office/officeart/2005/8/layout/orgChart1"/>
    <dgm:cxn modelId="{1C4753C9-F2C7-4C4C-84E2-316A3E37564D}" type="presParOf" srcId="{E360D03E-380A-4A91-8291-7423BFA2C501}" destId="{57E59422-A18D-47D8-9C5B-E37FDD739B51}" srcOrd="0" destOrd="0" presId="urn:microsoft.com/office/officeart/2005/8/layout/orgChart1"/>
    <dgm:cxn modelId="{B8E53171-7349-4EF2-8247-66DDF20F1081}" type="presParOf" srcId="{E360D03E-380A-4A91-8291-7423BFA2C501}" destId="{8D97D2CF-7BDE-4AAA-A479-DC75B2EDA76A}" srcOrd="1" destOrd="0" presId="urn:microsoft.com/office/officeart/2005/8/layout/orgChart1"/>
    <dgm:cxn modelId="{AD008CFD-1F08-469F-A208-EC374C63E93D}" type="presParOf" srcId="{E2F28FC2-CE08-40FA-807E-8A442A171008}" destId="{1BD5CD8F-D221-440C-959E-BC781D3B8BE6}" srcOrd="1" destOrd="0" presId="urn:microsoft.com/office/officeart/2005/8/layout/orgChart1"/>
    <dgm:cxn modelId="{FAFFCE2B-E1FE-4FEB-9188-95796DBDA7DC}" type="presParOf" srcId="{E2F28FC2-CE08-40FA-807E-8A442A171008}" destId="{CF5EF8D5-67A6-4959-9651-7690605DAB9B}" srcOrd="2" destOrd="0" presId="urn:microsoft.com/office/officeart/2005/8/layout/orgChart1"/>
    <dgm:cxn modelId="{A026A6EB-AF88-4B39-9EE9-ED270EDF7243}" type="presParOf" srcId="{833C5D8C-3AE8-4B37-8A1C-FBF5970C1678}" destId="{9C27104E-D891-4FB9-A6D1-14F3A8ED6954}" srcOrd="6" destOrd="0" presId="urn:microsoft.com/office/officeart/2005/8/layout/orgChart1"/>
    <dgm:cxn modelId="{EF02D44B-E367-4F28-9049-B7FD3A0E82C7}" type="presParOf" srcId="{833C5D8C-3AE8-4B37-8A1C-FBF5970C1678}" destId="{F7FFA172-AB2D-44E4-9CE3-DFA7651F694C}" srcOrd="7" destOrd="0" presId="urn:microsoft.com/office/officeart/2005/8/layout/orgChart1"/>
    <dgm:cxn modelId="{1A6CDC77-42CB-41EF-A3A5-3908A3660ECE}" type="presParOf" srcId="{F7FFA172-AB2D-44E4-9CE3-DFA7651F694C}" destId="{C6902AE2-8FC1-4760-9AB5-88CA4B394E28}" srcOrd="0" destOrd="0" presId="urn:microsoft.com/office/officeart/2005/8/layout/orgChart1"/>
    <dgm:cxn modelId="{B2466922-0AFD-4FE7-A1C5-A9445D619F3C}" type="presParOf" srcId="{C6902AE2-8FC1-4760-9AB5-88CA4B394E28}" destId="{7702B6E0-007C-4448-AADA-188B1E9E79A8}" srcOrd="0" destOrd="0" presId="urn:microsoft.com/office/officeart/2005/8/layout/orgChart1"/>
    <dgm:cxn modelId="{884F8F64-72C1-4F93-A444-1D794A347561}" type="presParOf" srcId="{C6902AE2-8FC1-4760-9AB5-88CA4B394E28}" destId="{F36BE2C0-F168-430D-951D-E0D25C37B8A9}" srcOrd="1" destOrd="0" presId="urn:microsoft.com/office/officeart/2005/8/layout/orgChart1"/>
    <dgm:cxn modelId="{39760060-F351-4B1C-9D80-CCB613369E73}" type="presParOf" srcId="{F7FFA172-AB2D-44E4-9CE3-DFA7651F694C}" destId="{C8B3BC25-EEEF-4E56-BDF2-290A1F66D628}" srcOrd="1" destOrd="0" presId="urn:microsoft.com/office/officeart/2005/8/layout/orgChart1"/>
    <dgm:cxn modelId="{97107C2F-2381-4430-A357-A9D33BD81F6B}" type="presParOf" srcId="{F7FFA172-AB2D-44E4-9CE3-DFA7651F694C}" destId="{B7B3465B-C9C1-40EB-9D63-352554EA8CB6}" srcOrd="2" destOrd="0" presId="urn:microsoft.com/office/officeart/2005/8/layout/orgChart1"/>
    <dgm:cxn modelId="{3A77A8A4-AE49-45DE-B9EA-3E2406FE8F89}" type="presParOf" srcId="{833C5D8C-3AE8-4B37-8A1C-FBF5970C1678}" destId="{4222BEC2-81E0-416B-91BD-48CE422532C1}" srcOrd="8" destOrd="0" presId="urn:microsoft.com/office/officeart/2005/8/layout/orgChart1"/>
    <dgm:cxn modelId="{12BBD819-25FB-48A4-B2DD-CE5488988AAD}" type="presParOf" srcId="{833C5D8C-3AE8-4B37-8A1C-FBF5970C1678}" destId="{7E46205C-833A-4D2E-811B-C200B8E28C6E}" srcOrd="9" destOrd="0" presId="urn:microsoft.com/office/officeart/2005/8/layout/orgChart1"/>
    <dgm:cxn modelId="{C8A4121C-3155-4BC5-A19B-7186C7D875A0}" type="presParOf" srcId="{7E46205C-833A-4D2E-811B-C200B8E28C6E}" destId="{2B4DC480-57A7-4460-A0A4-05951DD97072}" srcOrd="0" destOrd="0" presId="urn:microsoft.com/office/officeart/2005/8/layout/orgChart1"/>
    <dgm:cxn modelId="{9946A5B1-1F68-4CE1-A6B4-0DD55B436C83}" type="presParOf" srcId="{2B4DC480-57A7-4460-A0A4-05951DD97072}" destId="{8EEEA48A-FB0E-42F6-9E32-0037BB4DA738}" srcOrd="0" destOrd="0" presId="urn:microsoft.com/office/officeart/2005/8/layout/orgChart1"/>
    <dgm:cxn modelId="{68618C29-8393-4BD3-8833-705333E360F3}" type="presParOf" srcId="{2B4DC480-57A7-4460-A0A4-05951DD97072}" destId="{35932E96-03E8-441C-B309-B3816CD31320}" srcOrd="1" destOrd="0" presId="urn:microsoft.com/office/officeart/2005/8/layout/orgChart1"/>
    <dgm:cxn modelId="{E76B399B-9C93-47F2-9185-5E0CA7243967}" type="presParOf" srcId="{7E46205C-833A-4D2E-811B-C200B8E28C6E}" destId="{F4F1257E-BA1D-47F6-99E4-7D653ED30A93}" srcOrd="1" destOrd="0" presId="urn:microsoft.com/office/officeart/2005/8/layout/orgChart1"/>
    <dgm:cxn modelId="{ABB6743E-E615-4D13-BEA0-BD6DC20520D6}" type="presParOf" srcId="{7E46205C-833A-4D2E-811B-C200B8E28C6E}" destId="{CA4283CF-47F0-453B-AE8D-A56096948C87}" srcOrd="2" destOrd="0" presId="urn:microsoft.com/office/officeart/2005/8/layout/orgChart1"/>
    <dgm:cxn modelId="{BEE72224-E892-4E36-8512-24256E7BCB28}" type="presParOf" srcId="{833C5D8C-3AE8-4B37-8A1C-FBF5970C1678}" destId="{7455D610-1A17-405C-8DE6-AE751F8180B7}" srcOrd="10" destOrd="0" presId="urn:microsoft.com/office/officeart/2005/8/layout/orgChart1"/>
    <dgm:cxn modelId="{A1F599F6-309D-4CD6-B76D-AFC78079D4D9}" type="presParOf" srcId="{833C5D8C-3AE8-4B37-8A1C-FBF5970C1678}" destId="{220B97B8-2E1B-433C-83A0-0A847CB5096B}" srcOrd="11" destOrd="0" presId="urn:microsoft.com/office/officeart/2005/8/layout/orgChart1"/>
    <dgm:cxn modelId="{E6B011D3-4F61-416E-A0D6-38C4DB680D99}" type="presParOf" srcId="{220B97B8-2E1B-433C-83A0-0A847CB5096B}" destId="{14132DB9-E1CD-4668-B131-7F6E4D3C584E}" srcOrd="0" destOrd="0" presId="urn:microsoft.com/office/officeart/2005/8/layout/orgChart1"/>
    <dgm:cxn modelId="{1C308504-DDB7-4856-81E2-DCD6857ABE32}" type="presParOf" srcId="{14132DB9-E1CD-4668-B131-7F6E4D3C584E}" destId="{E83BEAA2-ED06-4B7A-930A-757AC4BA28A0}" srcOrd="0" destOrd="0" presId="urn:microsoft.com/office/officeart/2005/8/layout/orgChart1"/>
    <dgm:cxn modelId="{3E7AF5C0-33A8-4E08-BE69-4342B5C55F30}" type="presParOf" srcId="{14132DB9-E1CD-4668-B131-7F6E4D3C584E}" destId="{138B6B32-0FAB-4C90-AD78-C6EFB2D36738}" srcOrd="1" destOrd="0" presId="urn:microsoft.com/office/officeart/2005/8/layout/orgChart1"/>
    <dgm:cxn modelId="{67AC2EE1-EE80-4130-809F-15D412F43A9C}" type="presParOf" srcId="{220B97B8-2E1B-433C-83A0-0A847CB5096B}" destId="{6F459451-6A2D-4F91-AF69-A750279ED46A}" srcOrd="1" destOrd="0" presId="urn:microsoft.com/office/officeart/2005/8/layout/orgChart1"/>
    <dgm:cxn modelId="{2DE882B2-240A-4D17-BB39-F8D16092EE1D}" type="presParOf" srcId="{220B97B8-2E1B-433C-83A0-0A847CB5096B}" destId="{6960C739-C3F8-4090-B4CA-A890034F82E0}" srcOrd="2" destOrd="0" presId="urn:microsoft.com/office/officeart/2005/8/layout/orgChart1"/>
    <dgm:cxn modelId="{D355D0FD-41AC-46F8-9B16-0BD0BB9502E0}" type="presParOf" srcId="{833C5D8C-3AE8-4B37-8A1C-FBF5970C1678}" destId="{E22FC7F0-93F8-4AA7-98E0-1A4BCA764571}" srcOrd="12" destOrd="0" presId="urn:microsoft.com/office/officeart/2005/8/layout/orgChart1"/>
    <dgm:cxn modelId="{844C7CDE-1D38-4189-93F5-5A3ABC2ED352}" type="presParOf" srcId="{833C5D8C-3AE8-4B37-8A1C-FBF5970C1678}" destId="{B88CF993-4C93-46AA-B013-B96C36E458E1}" srcOrd="13" destOrd="0" presId="urn:microsoft.com/office/officeart/2005/8/layout/orgChart1"/>
    <dgm:cxn modelId="{8E91C783-D292-478D-9FA5-96B279EA553F}" type="presParOf" srcId="{B88CF993-4C93-46AA-B013-B96C36E458E1}" destId="{326C1985-0F2E-430E-AC89-F8D77912ABCD}" srcOrd="0" destOrd="0" presId="urn:microsoft.com/office/officeart/2005/8/layout/orgChart1"/>
    <dgm:cxn modelId="{B4188000-0357-406B-B85B-A821E41CD9D6}" type="presParOf" srcId="{326C1985-0F2E-430E-AC89-F8D77912ABCD}" destId="{6FB169E8-54E1-4EFC-BB77-809B4DE57FAA}" srcOrd="0" destOrd="0" presId="urn:microsoft.com/office/officeart/2005/8/layout/orgChart1"/>
    <dgm:cxn modelId="{30BC00A5-703E-403F-9216-DB7110897C99}" type="presParOf" srcId="{326C1985-0F2E-430E-AC89-F8D77912ABCD}" destId="{E99ABF90-9BB1-4611-B3C8-DED55DA0FF27}" srcOrd="1" destOrd="0" presId="urn:microsoft.com/office/officeart/2005/8/layout/orgChart1"/>
    <dgm:cxn modelId="{05505286-2317-4903-BC71-8EF0F8D25763}" type="presParOf" srcId="{B88CF993-4C93-46AA-B013-B96C36E458E1}" destId="{A4860D0E-BB85-4F4F-A68C-28C1DAF07779}" srcOrd="1" destOrd="0" presId="urn:microsoft.com/office/officeart/2005/8/layout/orgChart1"/>
    <dgm:cxn modelId="{2A3DA650-81DC-4476-BE1E-7A03531E7BAB}" type="presParOf" srcId="{B88CF993-4C93-46AA-B013-B96C36E458E1}" destId="{CD6BB176-9C81-4CD8-B965-96B72F55BC39}" srcOrd="2" destOrd="0" presId="urn:microsoft.com/office/officeart/2005/8/layout/orgChart1"/>
    <dgm:cxn modelId="{49BBEA0D-32A9-4E89-BEC4-3397E6592BC3}" type="presParOf" srcId="{E57DD4F6-F864-44ED-8D9B-5E321D94276E}" destId="{55F58C6B-F649-4F8C-A564-7B1DD01CC4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9132F8-D086-4721-AA74-1051E7DFCD68}" type="doc">
      <dgm:prSet loTypeId="urn:microsoft.com/office/officeart/2005/8/layout/hierarchy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5409CA-E3AD-4D7E-BE30-DAEF6CB38ABF}">
      <dgm:prSet phldrT="[Text]"/>
      <dgm:spPr/>
      <dgm:t>
        <a:bodyPr/>
        <a:lstStyle/>
        <a:p>
          <a:r>
            <a:rPr lang="en-US" dirty="0"/>
            <a:t>Research Proposal</a:t>
          </a:r>
        </a:p>
      </dgm:t>
    </dgm:pt>
    <dgm:pt modelId="{07B80DCE-D17A-431B-B8BF-B8B4C759B656}" type="parTrans" cxnId="{EBA803FC-3F41-446A-80FA-FBA8A3D35BC0}">
      <dgm:prSet/>
      <dgm:spPr/>
      <dgm:t>
        <a:bodyPr/>
        <a:lstStyle/>
        <a:p>
          <a:endParaRPr lang="en-US"/>
        </a:p>
      </dgm:t>
    </dgm:pt>
    <dgm:pt modelId="{7F94B4F1-D1E0-44DE-AA22-31DE3D9B456A}" type="sibTrans" cxnId="{EBA803FC-3F41-446A-80FA-FBA8A3D35BC0}">
      <dgm:prSet/>
      <dgm:spPr/>
      <dgm:t>
        <a:bodyPr/>
        <a:lstStyle/>
        <a:p>
          <a:endParaRPr lang="en-US"/>
        </a:p>
      </dgm:t>
    </dgm:pt>
    <dgm:pt modelId="{11EBAC28-C56B-4EA3-ACA6-9689F082DFAE}">
      <dgm:prSet phldrT="[Text]"/>
      <dgm:spPr/>
      <dgm:t>
        <a:bodyPr/>
        <a:lstStyle/>
        <a:p>
          <a:r>
            <a:rPr lang="en-US" dirty="0"/>
            <a:t>Internal Research Proposal</a:t>
          </a:r>
        </a:p>
      </dgm:t>
    </dgm:pt>
    <dgm:pt modelId="{505E742D-75C5-4C60-8F82-8AB0F89A125C}" type="parTrans" cxnId="{E72F7ECD-4EF0-4084-9821-007FB3A54F9F}">
      <dgm:prSet/>
      <dgm:spPr/>
      <dgm:t>
        <a:bodyPr/>
        <a:lstStyle/>
        <a:p>
          <a:endParaRPr lang="en-US"/>
        </a:p>
      </dgm:t>
    </dgm:pt>
    <dgm:pt modelId="{6C6171CE-066D-47B8-8C92-23FE7F4F4CD1}" type="sibTrans" cxnId="{E72F7ECD-4EF0-4084-9821-007FB3A54F9F}">
      <dgm:prSet/>
      <dgm:spPr/>
      <dgm:t>
        <a:bodyPr/>
        <a:lstStyle/>
        <a:p>
          <a:endParaRPr lang="en-US"/>
        </a:p>
      </dgm:t>
    </dgm:pt>
    <dgm:pt modelId="{2AFAD662-AADD-439A-955B-A02AD07071BC}">
      <dgm:prSet phldrT="[Text]"/>
      <dgm:spPr/>
      <dgm:t>
        <a:bodyPr/>
        <a:lstStyle/>
        <a:p>
          <a:r>
            <a:rPr lang="en-US" dirty="0"/>
            <a:t>External Research Proposal</a:t>
          </a:r>
        </a:p>
      </dgm:t>
    </dgm:pt>
    <dgm:pt modelId="{64D7BB43-CBBB-4C3C-81F6-F04DA8E9B8AE}" type="parTrans" cxnId="{5C64B332-B9EB-45BC-A663-9BDDB8119209}">
      <dgm:prSet/>
      <dgm:spPr/>
      <dgm:t>
        <a:bodyPr/>
        <a:lstStyle/>
        <a:p>
          <a:endParaRPr lang="en-US"/>
        </a:p>
      </dgm:t>
    </dgm:pt>
    <dgm:pt modelId="{63F2D1CE-F0D6-45BF-97C0-410B5674783E}" type="sibTrans" cxnId="{5C64B332-B9EB-45BC-A663-9BDDB8119209}">
      <dgm:prSet/>
      <dgm:spPr/>
      <dgm:t>
        <a:bodyPr/>
        <a:lstStyle/>
        <a:p>
          <a:endParaRPr lang="en-US"/>
        </a:p>
      </dgm:t>
    </dgm:pt>
    <dgm:pt modelId="{58945A3E-C39A-4CC8-BF69-0CF9ED33F22F}">
      <dgm:prSet phldrT="[Text]"/>
      <dgm:spPr/>
      <dgm:t>
        <a:bodyPr/>
        <a:lstStyle/>
        <a:p>
          <a:r>
            <a:rPr lang="en-US" dirty="0"/>
            <a:t>Academic Research Proposal</a:t>
          </a:r>
        </a:p>
      </dgm:t>
    </dgm:pt>
    <dgm:pt modelId="{2167478A-149A-4D99-BC8B-2E020451DB69}" type="parTrans" cxnId="{700DDDF5-4A40-4F3B-A5C3-B3C967B77CE0}">
      <dgm:prSet/>
      <dgm:spPr/>
      <dgm:t>
        <a:bodyPr/>
        <a:lstStyle/>
        <a:p>
          <a:endParaRPr lang="en-US"/>
        </a:p>
      </dgm:t>
    </dgm:pt>
    <dgm:pt modelId="{B643D466-B60B-4A65-BCFD-5669E93FEAD5}" type="sibTrans" cxnId="{700DDDF5-4A40-4F3B-A5C3-B3C967B77CE0}">
      <dgm:prSet/>
      <dgm:spPr/>
      <dgm:t>
        <a:bodyPr/>
        <a:lstStyle/>
        <a:p>
          <a:endParaRPr lang="en-US"/>
        </a:p>
      </dgm:t>
    </dgm:pt>
    <dgm:pt modelId="{603D72D0-797D-4058-9F5C-3E15E792AA6F}">
      <dgm:prSet phldrT="[Text]"/>
      <dgm:spPr/>
      <dgm:t>
        <a:bodyPr/>
        <a:lstStyle/>
        <a:p>
          <a:r>
            <a:rPr lang="en-US" dirty="0"/>
            <a:t>Solicited Research Proposal</a:t>
          </a:r>
        </a:p>
      </dgm:t>
    </dgm:pt>
    <dgm:pt modelId="{8CF45868-4C27-41FF-B7B3-108797F56364}" type="parTrans" cxnId="{A62CAC8C-A95D-4912-B89A-E41A22744D85}">
      <dgm:prSet/>
      <dgm:spPr/>
      <dgm:t>
        <a:bodyPr/>
        <a:lstStyle/>
        <a:p>
          <a:endParaRPr lang="en-US"/>
        </a:p>
      </dgm:t>
    </dgm:pt>
    <dgm:pt modelId="{A2448217-356B-4D38-A8F5-BD2F3229E5C5}" type="sibTrans" cxnId="{A62CAC8C-A95D-4912-B89A-E41A22744D85}">
      <dgm:prSet/>
      <dgm:spPr/>
      <dgm:t>
        <a:bodyPr/>
        <a:lstStyle/>
        <a:p>
          <a:endParaRPr lang="en-US"/>
        </a:p>
      </dgm:t>
    </dgm:pt>
    <dgm:pt modelId="{7630530B-A92A-41F6-84B2-DD4F37633339}">
      <dgm:prSet phldrT="[Text]"/>
      <dgm:spPr/>
      <dgm:t>
        <a:bodyPr/>
        <a:lstStyle/>
        <a:p>
          <a:r>
            <a:rPr lang="en-US" dirty="0"/>
            <a:t>Un-Solicited Research Proposal</a:t>
          </a:r>
        </a:p>
      </dgm:t>
    </dgm:pt>
    <dgm:pt modelId="{D72A5881-B76B-4B84-ABF4-E91F93668AFA}" type="parTrans" cxnId="{AD4C334C-F563-4786-AA73-669D43C236F7}">
      <dgm:prSet/>
      <dgm:spPr/>
      <dgm:t>
        <a:bodyPr/>
        <a:lstStyle/>
        <a:p>
          <a:endParaRPr lang="en-US"/>
        </a:p>
      </dgm:t>
    </dgm:pt>
    <dgm:pt modelId="{6B798093-80C8-4128-B117-3759F8124308}" type="sibTrans" cxnId="{AD4C334C-F563-4786-AA73-669D43C236F7}">
      <dgm:prSet/>
      <dgm:spPr/>
      <dgm:t>
        <a:bodyPr/>
        <a:lstStyle/>
        <a:p>
          <a:endParaRPr lang="en-US"/>
        </a:p>
      </dgm:t>
    </dgm:pt>
    <dgm:pt modelId="{76EFD846-3FF2-491A-AAEB-1C6ADE724BF4}">
      <dgm:prSet phldrT="[Text]"/>
      <dgm:spPr/>
      <dgm:t>
        <a:bodyPr/>
        <a:lstStyle/>
        <a:p>
          <a:r>
            <a:rPr lang="en-US" dirty="0"/>
            <a:t>Non-Academic Research Proposal</a:t>
          </a:r>
        </a:p>
      </dgm:t>
    </dgm:pt>
    <dgm:pt modelId="{49574D0E-4CE9-4636-B953-E592D52A7EBC}" type="parTrans" cxnId="{AC0F3A50-F2E9-4D94-83E6-134503B45D39}">
      <dgm:prSet/>
      <dgm:spPr/>
      <dgm:t>
        <a:bodyPr/>
        <a:lstStyle/>
        <a:p>
          <a:endParaRPr lang="en-US"/>
        </a:p>
      </dgm:t>
    </dgm:pt>
    <dgm:pt modelId="{3DCEE321-8A47-4399-8EA8-74846E443CC7}" type="sibTrans" cxnId="{AC0F3A50-F2E9-4D94-83E6-134503B45D39}">
      <dgm:prSet/>
      <dgm:spPr/>
      <dgm:t>
        <a:bodyPr/>
        <a:lstStyle/>
        <a:p>
          <a:endParaRPr lang="en-US"/>
        </a:p>
      </dgm:t>
    </dgm:pt>
    <dgm:pt modelId="{916C1385-F8F7-41C6-87A0-E1FA7A037513}" type="pres">
      <dgm:prSet presAssocID="{0C9132F8-D086-4721-AA74-1051E7DFCD6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1D93D3D-5BBD-43FD-BA4E-F77D99C4B1A1}" type="pres">
      <dgm:prSet presAssocID="{215409CA-E3AD-4D7E-BE30-DAEF6CB38ABF}" presName="hierRoot1" presStyleCnt="0"/>
      <dgm:spPr/>
    </dgm:pt>
    <dgm:pt modelId="{7D853312-DBF1-4D71-A18F-78223400915A}" type="pres">
      <dgm:prSet presAssocID="{215409CA-E3AD-4D7E-BE30-DAEF6CB38ABF}" presName="composite" presStyleCnt="0"/>
      <dgm:spPr/>
    </dgm:pt>
    <dgm:pt modelId="{E725D89E-2080-4B1D-A342-2C3909A6D3AF}" type="pres">
      <dgm:prSet presAssocID="{215409CA-E3AD-4D7E-BE30-DAEF6CB38ABF}" presName="background" presStyleLbl="node0" presStyleIdx="0" presStyleCnt="1"/>
      <dgm:spPr/>
    </dgm:pt>
    <dgm:pt modelId="{B433BA69-F6F8-4566-84FC-9D681E6F0E55}" type="pres">
      <dgm:prSet presAssocID="{215409CA-E3AD-4D7E-BE30-DAEF6CB38ABF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9780C1-6664-433C-B581-352C9F336472}" type="pres">
      <dgm:prSet presAssocID="{215409CA-E3AD-4D7E-BE30-DAEF6CB38ABF}" presName="hierChild2" presStyleCnt="0"/>
      <dgm:spPr/>
    </dgm:pt>
    <dgm:pt modelId="{F83038D7-E9FB-48F2-8508-7F734AFCB983}" type="pres">
      <dgm:prSet presAssocID="{505E742D-75C5-4C60-8F82-8AB0F89A125C}" presName="Name10" presStyleLbl="parChTrans1D2" presStyleIdx="0" presStyleCnt="2"/>
      <dgm:spPr/>
      <dgm:t>
        <a:bodyPr/>
        <a:lstStyle/>
        <a:p>
          <a:endParaRPr lang="en-US"/>
        </a:p>
      </dgm:t>
    </dgm:pt>
    <dgm:pt modelId="{6541B5C7-727A-4595-8A81-995AFF588D80}" type="pres">
      <dgm:prSet presAssocID="{11EBAC28-C56B-4EA3-ACA6-9689F082DFAE}" presName="hierRoot2" presStyleCnt="0"/>
      <dgm:spPr/>
    </dgm:pt>
    <dgm:pt modelId="{6318DEDE-01B8-449A-B8A4-16CE92C60321}" type="pres">
      <dgm:prSet presAssocID="{11EBAC28-C56B-4EA3-ACA6-9689F082DFAE}" presName="composite2" presStyleCnt="0"/>
      <dgm:spPr/>
    </dgm:pt>
    <dgm:pt modelId="{4F4641B7-9729-4151-80B0-93DACA3C7126}" type="pres">
      <dgm:prSet presAssocID="{11EBAC28-C56B-4EA3-ACA6-9689F082DFAE}" presName="background2" presStyleLbl="node2" presStyleIdx="0" presStyleCnt="2"/>
      <dgm:spPr/>
    </dgm:pt>
    <dgm:pt modelId="{1117FD15-80BE-4081-ABBF-867CF551BFA9}" type="pres">
      <dgm:prSet presAssocID="{11EBAC28-C56B-4EA3-ACA6-9689F082DFAE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BE50096-F357-4CE6-8ACC-8F599593C259}" type="pres">
      <dgm:prSet presAssocID="{11EBAC28-C56B-4EA3-ACA6-9689F082DFAE}" presName="hierChild3" presStyleCnt="0"/>
      <dgm:spPr/>
    </dgm:pt>
    <dgm:pt modelId="{D270DDDB-267C-4CE6-872E-1E40696675A7}" type="pres">
      <dgm:prSet presAssocID="{2167478A-149A-4D99-BC8B-2E020451DB69}" presName="Name17" presStyleLbl="parChTrans1D3" presStyleIdx="0" presStyleCnt="4"/>
      <dgm:spPr/>
      <dgm:t>
        <a:bodyPr/>
        <a:lstStyle/>
        <a:p>
          <a:endParaRPr lang="en-US"/>
        </a:p>
      </dgm:t>
    </dgm:pt>
    <dgm:pt modelId="{7389D354-85E9-4C3E-BADC-8E5B7C6EF008}" type="pres">
      <dgm:prSet presAssocID="{58945A3E-C39A-4CC8-BF69-0CF9ED33F22F}" presName="hierRoot3" presStyleCnt="0"/>
      <dgm:spPr/>
    </dgm:pt>
    <dgm:pt modelId="{75C0BB3D-0152-4023-AE6D-8B2DD1E36796}" type="pres">
      <dgm:prSet presAssocID="{58945A3E-C39A-4CC8-BF69-0CF9ED33F22F}" presName="composite3" presStyleCnt="0"/>
      <dgm:spPr/>
    </dgm:pt>
    <dgm:pt modelId="{EFDF3DE0-4DE4-425D-8E12-C5B691DB5435}" type="pres">
      <dgm:prSet presAssocID="{58945A3E-C39A-4CC8-BF69-0CF9ED33F22F}" presName="background3" presStyleLbl="node3" presStyleIdx="0" presStyleCnt="4"/>
      <dgm:spPr/>
    </dgm:pt>
    <dgm:pt modelId="{6F999A9C-879A-468E-B57E-4C8564E51530}" type="pres">
      <dgm:prSet presAssocID="{58945A3E-C39A-4CC8-BF69-0CF9ED33F22F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B4B90E-A659-489D-9904-584909F5BB87}" type="pres">
      <dgm:prSet presAssocID="{58945A3E-C39A-4CC8-BF69-0CF9ED33F22F}" presName="hierChild4" presStyleCnt="0"/>
      <dgm:spPr/>
    </dgm:pt>
    <dgm:pt modelId="{A330AECD-DAE3-4110-A543-0CC727F4B89D}" type="pres">
      <dgm:prSet presAssocID="{49574D0E-4CE9-4636-B953-E592D52A7EBC}" presName="Name17" presStyleLbl="parChTrans1D3" presStyleIdx="1" presStyleCnt="4"/>
      <dgm:spPr/>
      <dgm:t>
        <a:bodyPr/>
        <a:lstStyle/>
        <a:p>
          <a:endParaRPr lang="en-US"/>
        </a:p>
      </dgm:t>
    </dgm:pt>
    <dgm:pt modelId="{E04B6498-D189-4975-A024-1E4B9EB7D150}" type="pres">
      <dgm:prSet presAssocID="{76EFD846-3FF2-491A-AAEB-1C6ADE724BF4}" presName="hierRoot3" presStyleCnt="0"/>
      <dgm:spPr/>
    </dgm:pt>
    <dgm:pt modelId="{B479D562-A579-4DB9-83C0-03B15842156B}" type="pres">
      <dgm:prSet presAssocID="{76EFD846-3FF2-491A-AAEB-1C6ADE724BF4}" presName="composite3" presStyleCnt="0"/>
      <dgm:spPr/>
    </dgm:pt>
    <dgm:pt modelId="{40C21BBB-3BEF-44B0-8325-C44C939140E5}" type="pres">
      <dgm:prSet presAssocID="{76EFD846-3FF2-491A-AAEB-1C6ADE724BF4}" presName="background3" presStyleLbl="node3" presStyleIdx="1" presStyleCnt="4"/>
      <dgm:spPr/>
    </dgm:pt>
    <dgm:pt modelId="{80ED11AA-CA0E-4865-8889-5C06D30442F0}" type="pres">
      <dgm:prSet presAssocID="{76EFD846-3FF2-491A-AAEB-1C6ADE724BF4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E33C7D3-3A91-4E00-BC83-ABC07B279B64}" type="pres">
      <dgm:prSet presAssocID="{76EFD846-3FF2-491A-AAEB-1C6ADE724BF4}" presName="hierChild4" presStyleCnt="0"/>
      <dgm:spPr/>
    </dgm:pt>
    <dgm:pt modelId="{16DF0234-8CEB-47B2-B7AD-B565A152A634}" type="pres">
      <dgm:prSet presAssocID="{64D7BB43-CBBB-4C3C-81F6-F04DA8E9B8AE}" presName="Name10" presStyleLbl="parChTrans1D2" presStyleIdx="1" presStyleCnt="2"/>
      <dgm:spPr/>
      <dgm:t>
        <a:bodyPr/>
        <a:lstStyle/>
        <a:p>
          <a:endParaRPr lang="en-US"/>
        </a:p>
      </dgm:t>
    </dgm:pt>
    <dgm:pt modelId="{1EA05D08-4FC9-47C1-BAC5-05165E28833C}" type="pres">
      <dgm:prSet presAssocID="{2AFAD662-AADD-439A-955B-A02AD07071BC}" presName="hierRoot2" presStyleCnt="0"/>
      <dgm:spPr/>
    </dgm:pt>
    <dgm:pt modelId="{41FA1EA2-06E0-4F30-B720-21A3CE9F072F}" type="pres">
      <dgm:prSet presAssocID="{2AFAD662-AADD-439A-955B-A02AD07071BC}" presName="composite2" presStyleCnt="0"/>
      <dgm:spPr/>
    </dgm:pt>
    <dgm:pt modelId="{D62BAAC7-0411-4A74-9414-CC6DCB517B75}" type="pres">
      <dgm:prSet presAssocID="{2AFAD662-AADD-439A-955B-A02AD07071BC}" presName="background2" presStyleLbl="node2" presStyleIdx="1" presStyleCnt="2"/>
      <dgm:spPr/>
    </dgm:pt>
    <dgm:pt modelId="{27F7EF70-44BB-41AA-BDBC-398201FDC4FD}" type="pres">
      <dgm:prSet presAssocID="{2AFAD662-AADD-439A-955B-A02AD07071BC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8793B-6F7E-4D17-9D23-1542B5D29E34}" type="pres">
      <dgm:prSet presAssocID="{2AFAD662-AADD-439A-955B-A02AD07071BC}" presName="hierChild3" presStyleCnt="0"/>
      <dgm:spPr/>
    </dgm:pt>
    <dgm:pt modelId="{4F22DFB5-C692-44B9-A6DC-8B5173D2DFD9}" type="pres">
      <dgm:prSet presAssocID="{8CF45868-4C27-41FF-B7B3-108797F56364}" presName="Name17" presStyleLbl="parChTrans1D3" presStyleIdx="2" presStyleCnt="4"/>
      <dgm:spPr/>
      <dgm:t>
        <a:bodyPr/>
        <a:lstStyle/>
        <a:p>
          <a:endParaRPr lang="en-US"/>
        </a:p>
      </dgm:t>
    </dgm:pt>
    <dgm:pt modelId="{6BE78BAD-795B-4600-952B-CDF932F6DBA0}" type="pres">
      <dgm:prSet presAssocID="{603D72D0-797D-4058-9F5C-3E15E792AA6F}" presName="hierRoot3" presStyleCnt="0"/>
      <dgm:spPr/>
    </dgm:pt>
    <dgm:pt modelId="{A537C355-A981-4BEF-B496-E78F6CBFE4AB}" type="pres">
      <dgm:prSet presAssocID="{603D72D0-797D-4058-9F5C-3E15E792AA6F}" presName="composite3" presStyleCnt="0"/>
      <dgm:spPr/>
    </dgm:pt>
    <dgm:pt modelId="{14DE789D-A65D-49BD-8166-CC27CDAE069F}" type="pres">
      <dgm:prSet presAssocID="{603D72D0-797D-4058-9F5C-3E15E792AA6F}" presName="background3" presStyleLbl="node3" presStyleIdx="2" presStyleCnt="4"/>
      <dgm:spPr/>
    </dgm:pt>
    <dgm:pt modelId="{6F152A42-2B62-4D18-B9B8-745447142249}" type="pres">
      <dgm:prSet presAssocID="{603D72D0-797D-4058-9F5C-3E15E792AA6F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8B6369-B373-476D-9730-EBF2A9A1EF09}" type="pres">
      <dgm:prSet presAssocID="{603D72D0-797D-4058-9F5C-3E15E792AA6F}" presName="hierChild4" presStyleCnt="0"/>
      <dgm:spPr/>
    </dgm:pt>
    <dgm:pt modelId="{26F1B130-2F13-43B9-B1D2-514279E911B4}" type="pres">
      <dgm:prSet presAssocID="{D72A5881-B76B-4B84-ABF4-E91F93668AFA}" presName="Name17" presStyleLbl="parChTrans1D3" presStyleIdx="3" presStyleCnt="4"/>
      <dgm:spPr/>
      <dgm:t>
        <a:bodyPr/>
        <a:lstStyle/>
        <a:p>
          <a:endParaRPr lang="en-US"/>
        </a:p>
      </dgm:t>
    </dgm:pt>
    <dgm:pt modelId="{C9CAD86A-2ED8-4142-B42C-5261349CDAF9}" type="pres">
      <dgm:prSet presAssocID="{7630530B-A92A-41F6-84B2-DD4F37633339}" presName="hierRoot3" presStyleCnt="0"/>
      <dgm:spPr/>
    </dgm:pt>
    <dgm:pt modelId="{A77C086B-0C9C-41FE-AA53-520FC5071034}" type="pres">
      <dgm:prSet presAssocID="{7630530B-A92A-41F6-84B2-DD4F37633339}" presName="composite3" presStyleCnt="0"/>
      <dgm:spPr/>
    </dgm:pt>
    <dgm:pt modelId="{B431FE65-8232-4B16-83ED-4D42F8618892}" type="pres">
      <dgm:prSet presAssocID="{7630530B-A92A-41F6-84B2-DD4F37633339}" presName="background3" presStyleLbl="node3" presStyleIdx="3" presStyleCnt="4"/>
      <dgm:spPr/>
    </dgm:pt>
    <dgm:pt modelId="{0FA394C5-911E-46F1-AD53-C3DBD376E6C9}" type="pres">
      <dgm:prSet presAssocID="{7630530B-A92A-41F6-84B2-DD4F37633339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AE8610C-6841-4AD9-A03C-B4719623698F}" type="pres">
      <dgm:prSet presAssocID="{7630530B-A92A-41F6-84B2-DD4F37633339}" presName="hierChild4" presStyleCnt="0"/>
      <dgm:spPr/>
    </dgm:pt>
  </dgm:ptLst>
  <dgm:cxnLst>
    <dgm:cxn modelId="{2478393F-FF28-427F-BCE6-535163768B9D}" type="presOf" srcId="{603D72D0-797D-4058-9F5C-3E15E792AA6F}" destId="{6F152A42-2B62-4D18-B9B8-745447142249}" srcOrd="0" destOrd="0" presId="urn:microsoft.com/office/officeart/2005/8/layout/hierarchy1"/>
    <dgm:cxn modelId="{34F2EA8D-6AC2-4202-8492-F81F081F761F}" type="presOf" srcId="{49574D0E-4CE9-4636-B953-E592D52A7EBC}" destId="{A330AECD-DAE3-4110-A543-0CC727F4B89D}" srcOrd="0" destOrd="0" presId="urn:microsoft.com/office/officeart/2005/8/layout/hierarchy1"/>
    <dgm:cxn modelId="{5C64B332-B9EB-45BC-A663-9BDDB8119209}" srcId="{215409CA-E3AD-4D7E-BE30-DAEF6CB38ABF}" destId="{2AFAD662-AADD-439A-955B-A02AD07071BC}" srcOrd="1" destOrd="0" parTransId="{64D7BB43-CBBB-4C3C-81F6-F04DA8E9B8AE}" sibTransId="{63F2D1CE-F0D6-45BF-97C0-410B5674783E}"/>
    <dgm:cxn modelId="{FC09D67D-4D6C-442F-AE1E-E0B5F9E444E7}" type="presOf" srcId="{8CF45868-4C27-41FF-B7B3-108797F56364}" destId="{4F22DFB5-C692-44B9-A6DC-8B5173D2DFD9}" srcOrd="0" destOrd="0" presId="urn:microsoft.com/office/officeart/2005/8/layout/hierarchy1"/>
    <dgm:cxn modelId="{E72F7ECD-4EF0-4084-9821-007FB3A54F9F}" srcId="{215409CA-E3AD-4D7E-BE30-DAEF6CB38ABF}" destId="{11EBAC28-C56B-4EA3-ACA6-9689F082DFAE}" srcOrd="0" destOrd="0" parTransId="{505E742D-75C5-4C60-8F82-8AB0F89A125C}" sibTransId="{6C6171CE-066D-47B8-8C92-23FE7F4F4CD1}"/>
    <dgm:cxn modelId="{75FD47F8-8A76-4BB2-AEE8-3F1066D6B146}" type="presOf" srcId="{D72A5881-B76B-4B84-ABF4-E91F93668AFA}" destId="{26F1B130-2F13-43B9-B1D2-514279E911B4}" srcOrd="0" destOrd="0" presId="urn:microsoft.com/office/officeart/2005/8/layout/hierarchy1"/>
    <dgm:cxn modelId="{3FC20EAC-8084-4DE4-AB86-60509221785A}" type="presOf" srcId="{7630530B-A92A-41F6-84B2-DD4F37633339}" destId="{0FA394C5-911E-46F1-AD53-C3DBD376E6C9}" srcOrd="0" destOrd="0" presId="urn:microsoft.com/office/officeart/2005/8/layout/hierarchy1"/>
    <dgm:cxn modelId="{CBFF59D6-A7F7-4808-BC9B-8AC7CB60627F}" type="presOf" srcId="{2167478A-149A-4D99-BC8B-2E020451DB69}" destId="{D270DDDB-267C-4CE6-872E-1E40696675A7}" srcOrd="0" destOrd="0" presId="urn:microsoft.com/office/officeart/2005/8/layout/hierarchy1"/>
    <dgm:cxn modelId="{DEE3468D-E34D-4290-B032-C48A1DF97D73}" type="presOf" srcId="{11EBAC28-C56B-4EA3-ACA6-9689F082DFAE}" destId="{1117FD15-80BE-4081-ABBF-867CF551BFA9}" srcOrd="0" destOrd="0" presId="urn:microsoft.com/office/officeart/2005/8/layout/hierarchy1"/>
    <dgm:cxn modelId="{700DDDF5-4A40-4F3B-A5C3-B3C967B77CE0}" srcId="{11EBAC28-C56B-4EA3-ACA6-9689F082DFAE}" destId="{58945A3E-C39A-4CC8-BF69-0CF9ED33F22F}" srcOrd="0" destOrd="0" parTransId="{2167478A-149A-4D99-BC8B-2E020451DB69}" sibTransId="{B643D466-B60B-4A65-BCFD-5669E93FEAD5}"/>
    <dgm:cxn modelId="{A62CAC8C-A95D-4912-B89A-E41A22744D85}" srcId="{2AFAD662-AADD-439A-955B-A02AD07071BC}" destId="{603D72D0-797D-4058-9F5C-3E15E792AA6F}" srcOrd="0" destOrd="0" parTransId="{8CF45868-4C27-41FF-B7B3-108797F56364}" sibTransId="{A2448217-356B-4D38-A8F5-BD2F3229E5C5}"/>
    <dgm:cxn modelId="{69DC5935-97E9-4112-B313-029A3DDFA056}" type="presOf" srcId="{215409CA-E3AD-4D7E-BE30-DAEF6CB38ABF}" destId="{B433BA69-F6F8-4566-84FC-9D681E6F0E55}" srcOrd="0" destOrd="0" presId="urn:microsoft.com/office/officeart/2005/8/layout/hierarchy1"/>
    <dgm:cxn modelId="{AC0F3A50-F2E9-4D94-83E6-134503B45D39}" srcId="{11EBAC28-C56B-4EA3-ACA6-9689F082DFAE}" destId="{76EFD846-3FF2-491A-AAEB-1C6ADE724BF4}" srcOrd="1" destOrd="0" parTransId="{49574D0E-4CE9-4636-B953-E592D52A7EBC}" sibTransId="{3DCEE321-8A47-4399-8EA8-74846E443CC7}"/>
    <dgm:cxn modelId="{442065FF-24C1-4C09-B580-0AFFA940E6FE}" type="presOf" srcId="{505E742D-75C5-4C60-8F82-8AB0F89A125C}" destId="{F83038D7-E9FB-48F2-8508-7F734AFCB983}" srcOrd="0" destOrd="0" presId="urn:microsoft.com/office/officeart/2005/8/layout/hierarchy1"/>
    <dgm:cxn modelId="{65AEDBA9-2D0A-41BA-9D37-3F43BFF70BEE}" type="presOf" srcId="{0C9132F8-D086-4721-AA74-1051E7DFCD68}" destId="{916C1385-F8F7-41C6-87A0-E1FA7A037513}" srcOrd="0" destOrd="0" presId="urn:microsoft.com/office/officeart/2005/8/layout/hierarchy1"/>
    <dgm:cxn modelId="{AD4C334C-F563-4786-AA73-669D43C236F7}" srcId="{2AFAD662-AADD-439A-955B-A02AD07071BC}" destId="{7630530B-A92A-41F6-84B2-DD4F37633339}" srcOrd="1" destOrd="0" parTransId="{D72A5881-B76B-4B84-ABF4-E91F93668AFA}" sibTransId="{6B798093-80C8-4128-B117-3759F8124308}"/>
    <dgm:cxn modelId="{EBA803FC-3F41-446A-80FA-FBA8A3D35BC0}" srcId="{0C9132F8-D086-4721-AA74-1051E7DFCD68}" destId="{215409CA-E3AD-4D7E-BE30-DAEF6CB38ABF}" srcOrd="0" destOrd="0" parTransId="{07B80DCE-D17A-431B-B8BF-B8B4C759B656}" sibTransId="{7F94B4F1-D1E0-44DE-AA22-31DE3D9B456A}"/>
    <dgm:cxn modelId="{6872E47D-0FE0-4A86-A773-F45BAA91C356}" type="presOf" srcId="{58945A3E-C39A-4CC8-BF69-0CF9ED33F22F}" destId="{6F999A9C-879A-468E-B57E-4C8564E51530}" srcOrd="0" destOrd="0" presId="urn:microsoft.com/office/officeart/2005/8/layout/hierarchy1"/>
    <dgm:cxn modelId="{2C3B6F37-F003-4378-8815-B9ED654869C7}" type="presOf" srcId="{2AFAD662-AADD-439A-955B-A02AD07071BC}" destId="{27F7EF70-44BB-41AA-BDBC-398201FDC4FD}" srcOrd="0" destOrd="0" presId="urn:microsoft.com/office/officeart/2005/8/layout/hierarchy1"/>
    <dgm:cxn modelId="{F0157282-EAE1-4580-A960-50CF196173ED}" type="presOf" srcId="{64D7BB43-CBBB-4C3C-81F6-F04DA8E9B8AE}" destId="{16DF0234-8CEB-47B2-B7AD-B565A152A634}" srcOrd="0" destOrd="0" presId="urn:microsoft.com/office/officeart/2005/8/layout/hierarchy1"/>
    <dgm:cxn modelId="{79785B0E-E951-4D2B-95D6-E00966181377}" type="presOf" srcId="{76EFD846-3FF2-491A-AAEB-1C6ADE724BF4}" destId="{80ED11AA-CA0E-4865-8889-5C06D30442F0}" srcOrd="0" destOrd="0" presId="urn:microsoft.com/office/officeart/2005/8/layout/hierarchy1"/>
    <dgm:cxn modelId="{7349EA6C-A7DE-49DA-859E-A5F4BC187555}" type="presParOf" srcId="{916C1385-F8F7-41C6-87A0-E1FA7A037513}" destId="{B1D93D3D-5BBD-43FD-BA4E-F77D99C4B1A1}" srcOrd="0" destOrd="0" presId="urn:microsoft.com/office/officeart/2005/8/layout/hierarchy1"/>
    <dgm:cxn modelId="{BDF0F4FB-A212-4267-AF36-0EA6CCBEDF9C}" type="presParOf" srcId="{B1D93D3D-5BBD-43FD-BA4E-F77D99C4B1A1}" destId="{7D853312-DBF1-4D71-A18F-78223400915A}" srcOrd="0" destOrd="0" presId="urn:microsoft.com/office/officeart/2005/8/layout/hierarchy1"/>
    <dgm:cxn modelId="{0119188B-B0CC-4BA8-B8A0-936033241D22}" type="presParOf" srcId="{7D853312-DBF1-4D71-A18F-78223400915A}" destId="{E725D89E-2080-4B1D-A342-2C3909A6D3AF}" srcOrd="0" destOrd="0" presId="urn:microsoft.com/office/officeart/2005/8/layout/hierarchy1"/>
    <dgm:cxn modelId="{FC6511E8-2D80-4FA9-8011-FD364B866A9F}" type="presParOf" srcId="{7D853312-DBF1-4D71-A18F-78223400915A}" destId="{B433BA69-F6F8-4566-84FC-9D681E6F0E55}" srcOrd="1" destOrd="0" presId="urn:microsoft.com/office/officeart/2005/8/layout/hierarchy1"/>
    <dgm:cxn modelId="{A11CDBC1-1EFD-46AA-A4F2-5CB986F6AA5B}" type="presParOf" srcId="{B1D93D3D-5BBD-43FD-BA4E-F77D99C4B1A1}" destId="{1A9780C1-6664-433C-B581-352C9F336472}" srcOrd="1" destOrd="0" presId="urn:microsoft.com/office/officeart/2005/8/layout/hierarchy1"/>
    <dgm:cxn modelId="{6457CC01-EA2D-4111-921D-BF6E492B6A87}" type="presParOf" srcId="{1A9780C1-6664-433C-B581-352C9F336472}" destId="{F83038D7-E9FB-48F2-8508-7F734AFCB983}" srcOrd="0" destOrd="0" presId="urn:microsoft.com/office/officeart/2005/8/layout/hierarchy1"/>
    <dgm:cxn modelId="{B286A8B6-8360-4935-BB7B-AA4A0F4F93F0}" type="presParOf" srcId="{1A9780C1-6664-433C-B581-352C9F336472}" destId="{6541B5C7-727A-4595-8A81-995AFF588D80}" srcOrd="1" destOrd="0" presId="urn:microsoft.com/office/officeart/2005/8/layout/hierarchy1"/>
    <dgm:cxn modelId="{D5FFCB1E-4E86-4D89-9495-B5A7A0384579}" type="presParOf" srcId="{6541B5C7-727A-4595-8A81-995AFF588D80}" destId="{6318DEDE-01B8-449A-B8A4-16CE92C60321}" srcOrd="0" destOrd="0" presId="urn:microsoft.com/office/officeart/2005/8/layout/hierarchy1"/>
    <dgm:cxn modelId="{0E6E9407-FC4C-4953-B485-BFB7D434E1DF}" type="presParOf" srcId="{6318DEDE-01B8-449A-B8A4-16CE92C60321}" destId="{4F4641B7-9729-4151-80B0-93DACA3C7126}" srcOrd="0" destOrd="0" presId="urn:microsoft.com/office/officeart/2005/8/layout/hierarchy1"/>
    <dgm:cxn modelId="{CBCC7919-61E3-4119-B81C-F7554C14E6EC}" type="presParOf" srcId="{6318DEDE-01B8-449A-B8A4-16CE92C60321}" destId="{1117FD15-80BE-4081-ABBF-867CF551BFA9}" srcOrd="1" destOrd="0" presId="urn:microsoft.com/office/officeart/2005/8/layout/hierarchy1"/>
    <dgm:cxn modelId="{25D133A3-0A60-445F-B80F-85A9BCF3D5D8}" type="presParOf" srcId="{6541B5C7-727A-4595-8A81-995AFF588D80}" destId="{6BE50096-F357-4CE6-8ACC-8F599593C259}" srcOrd="1" destOrd="0" presId="urn:microsoft.com/office/officeart/2005/8/layout/hierarchy1"/>
    <dgm:cxn modelId="{443F4DAA-E349-44E4-B38A-1073BCDB821F}" type="presParOf" srcId="{6BE50096-F357-4CE6-8ACC-8F599593C259}" destId="{D270DDDB-267C-4CE6-872E-1E40696675A7}" srcOrd="0" destOrd="0" presId="urn:microsoft.com/office/officeart/2005/8/layout/hierarchy1"/>
    <dgm:cxn modelId="{36DB2032-7524-456F-B23B-8064287A7740}" type="presParOf" srcId="{6BE50096-F357-4CE6-8ACC-8F599593C259}" destId="{7389D354-85E9-4C3E-BADC-8E5B7C6EF008}" srcOrd="1" destOrd="0" presId="urn:microsoft.com/office/officeart/2005/8/layout/hierarchy1"/>
    <dgm:cxn modelId="{B2FFC6A1-34A3-48AF-BF81-21FBDB1E0A26}" type="presParOf" srcId="{7389D354-85E9-4C3E-BADC-8E5B7C6EF008}" destId="{75C0BB3D-0152-4023-AE6D-8B2DD1E36796}" srcOrd="0" destOrd="0" presId="urn:microsoft.com/office/officeart/2005/8/layout/hierarchy1"/>
    <dgm:cxn modelId="{B0494608-8A91-4081-B52D-468CBC4DC6B6}" type="presParOf" srcId="{75C0BB3D-0152-4023-AE6D-8B2DD1E36796}" destId="{EFDF3DE0-4DE4-425D-8E12-C5B691DB5435}" srcOrd="0" destOrd="0" presId="urn:microsoft.com/office/officeart/2005/8/layout/hierarchy1"/>
    <dgm:cxn modelId="{C866163D-5819-4379-814F-5EA352C645DF}" type="presParOf" srcId="{75C0BB3D-0152-4023-AE6D-8B2DD1E36796}" destId="{6F999A9C-879A-468E-B57E-4C8564E51530}" srcOrd="1" destOrd="0" presId="urn:microsoft.com/office/officeart/2005/8/layout/hierarchy1"/>
    <dgm:cxn modelId="{33BCDDD5-7893-4A95-8B9C-C74EB01DBD99}" type="presParOf" srcId="{7389D354-85E9-4C3E-BADC-8E5B7C6EF008}" destId="{F0B4B90E-A659-489D-9904-584909F5BB87}" srcOrd="1" destOrd="0" presId="urn:microsoft.com/office/officeart/2005/8/layout/hierarchy1"/>
    <dgm:cxn modelId="{DCB71382-5D61-4207-BA32-C698D40CF9B5}" type="presParOf" srcId="{6BE50096-F357-4CE6-8ACC-8F599593C259}" destId="{A330AECD-DAE3-4110-A543-0CC727F4B89D}" srcOrd="2" destOrd="0" presId="urn:microsoft.com/office/officeart/2005/8/layout/hierarchy1"/>
    <dgm:cxn modelId="{0E412A69-F52C-49BE-A7CC-5B379F7576C6}" type="presParOf" srcId="{6BE50096-F357-4CE6-8ACC-8F599593C259}" destId="{E04B6498-D189-4975-A024-1E4B9EB7D150}" srcOrd="3" destOrd="0" presId="urn:microsoft.com/office/officeart/2005/8/layout/hierarchy1"/>
    <dgm:cxn modelId="{CE997E63-4DAF-4A5D-9EDF-9751DAC001C9}" type="presParOf" srcId="{E04B6498-D189-4975-A024-1E4B9EB7D150}" destId="{B479D562-A579-4DB9-83C0-03B15842156B}" srcOrd="0" destOrd="0" presId="urn:microsoft.com/office/officeart/2005/8/layout/hierarchy1"/>
    <dgm:cxn modelId="{1AADA14C-BA2D-4FBD-8C16-DC812743B71F}" type="presParOf" srcId="{B479D562-A579-4DB9-83C0-03B15842156B}" destId="{40C21BBB-3BEF-44B0-8325-C44C939140E5}" srcOrd="0" destOrd="0" presId="urn:microsoft.com/office/officeart/2005/8/layout/hierarchy1"/>
    <dgm:cxn modelId="{0BE55CCA-D7CA-4911-8A5E-774D3FC8A554}" type="presParOf" srcId="{B479D562-A579-4DB9-83C0-03B15842156B}" destId="{80ED11AA-CA0E-4865-8889-5C06D30442F0}" srcOrd="1" destOrd="0" presId="urn:microsoft.com/office/officeart/2005/8/layout/hierarchy1"/>
    <dgm:cxn modelId="{014D32AB-8D66-41EC-A3E9-3A5B4CAA4985}" type="presParOf" srcId="{E04B6498-D189-4975-A024-1E4B9EB7D150}" destId="{AE33C7D3-3A91-4E00-BC83-ABC07B279B64}" srcOrd="1" destOrd="0" presId="urn:microsoft.com/office/officeart/2005/8/layout/hierarchy1"/>
    <dgm:cxn modelId="{5FCE2829-2137-4206-AD78-D97D947107DB}" type="presParOf" srcId="{1A9780C1-6664-433C-B581-352C9F336472}" destId="{16DF0234-8CEB-47B2-B7AD-B565A152A634}" srcOrd="2" destOrd="0" presId="urn:microsoft.com/office/officeart/2005/8/layout/hierarchy1"/>
    <dgm:cxn modelId="{FC399193-7511-49B6-9983-651FAE9B4683}" type="presParOf" srcId="{1A9780C1-6664-433C-B581-352C9F336472}" destId="{1EA05D08-4FC9-47C1-BAC5-05165E28833C}" srcOrd="3" destOrd="0" presId="urn:microsoft.com/office/officeart/2005/8/layout/hierarchy1"/>
    <dgm:cxn modelId="{CDE4E67D-AD36-461A-942C-165B0FFEBB68}" type="presParOf" srcId="{1EA05D08-4FC9-47C1-BAC5-05165E28833C}" destId="{41FA1EA2-06E0-4F30-B720-21A3CE9F072F}" srcOrd="0" destOrd="0" presId="urn:microsoft.com/office/officeart/2005/8/layout/hierarchy1"/>
    <dgm:cxn modelId="{DE3A0D0C-E898-4DA4-99F2-162D66073589}" type="presParOf" srcId="{41FA1EA2-06E0-4F30-B720-21A3CE9F072F}" destId="{D62BAAC7-0411-4A74-9414-CC6DCB517B75}" srcOrd="0" destOrd="0" presId="urn:microsoft.com/office/officeart/2005/8/layout/hierarchy1"/>
    <dgm:cxn modelId="{506E2B08-F36E-4997-87A7-B8DDE3B598FA}" type="presParOf" srcId="{41FA1EA2-06E0-4F30-B720-21A3CE9F072F}" destId="{27F7EF70-44BB-41AA-BDBC-398201FDC4FD}" srcOrd="1" destOrd="0" presId="urn:microsoft.com/office/officeart/2005/8/layout/hierarchy1"/>
    <dgm:cxn modelId="{47FAE4D8-CEBA-4E9B-8C81-2B22AE207AFD}" type="presParOf" srcId="{1EA05D08-4FC9-47C1-BAC5-05165E28833C}" destId="{8F78793B-6F7E-4D17-9D23-1542B5D29E34}" srcOrd="1" destOrd="0" presId="urn:microsoft.com/office/officeart/2005/8/layout/hierarchy1"/>
    <dgm:cxn modelId="{79B59572-6C05-4018-8AFC-DE3262E1E3C9}" type="presParOf" srcId="{8F78793B-6F7E-4D17-9D23-1542B5D29E34}" destId="{4F22DFB5-C692-44B9-A6DC-8B5173D2DFD9}" srcOrd="0" destOrd="0" presId="urn:microsoft.com/office/officeart/2005/8/layout/hierarchy1"/>
    <dgm:cxn modelId="{E3384262-9C8D-4257-812B-DC0EF8501A45}" type="presParOf" srcId="{8F78793B-6F7E-4D17-9D23-1542B5D29E34}" destId="{6BE78BAD-795B-4600-952B-CDF932F6DBA0}" srcOrd="1" destOrd="0" presId="urn:microsoft.com/office/officeart/2005/8/layout/hierarchy1"/>
    <dgm:cxn modelId="{05EC54D2-C2AD-43F7-8922-95C4CF0D7D54}" type="presParOf" srcId="{6BE78BAD-795B-4600-952B-CDF932F6DBA0}" destId="{A537C355-A981-4BEF-B496-E78F6CBFE4AB}" srcOrd="0" destOrd="0" presId="urn:microsoft.com/office/officeart/2005/8/layout/hierarchy1"/>
    <dgm:cxn modelId="{256C6896-F96C-46FB-9C66-1DC07D45D88C}" type="presParOf" srcId="{A537C355-A981-4BEF-B496-E78F6CBFE4AB}" destId="{14DE789D-A65D-49BD-8166-CC27CDAE069F}" srcOrd="0" destOrd="0" presId="urn:microsoft.com/office/officeart/2005/8/layout/hierarchy1"/>
    <dgm:cxn modelId="{DFEBB5CF-D3FF-4C6F-95C9-E084746C9286}" type="presParOf" srcId="{A537C355-A981-4BEF-B496-E78F6CBFE4AB}" destId="{6F152A42-2B62-4D18-B9B8-745447142249}" srcOrd="1" destOrd="0" presId="urn:microsoft.com/office/officeart/2005/8/layout/hierarchy1"/>
    <dgm:cxn modelId="{8E1C90A3-9C8C-4EEE-B163-8D40A311BFD3}" type="presParOf" srcId="{6BE78BAD-795B-4600-952B-CDF932F6DBA0}" destId="{EB8B6369-B373-476D-9730-EBF2A9A1EF09}" srcOrd="1" destOrd="0" presId="urn:microsoft.com/office/officeart/2005/8/layout/hierarchy1"/>
    <dgm:cxn modelId="{0A7FF564-A89A-4DED-99CE-654CE8DDBD37}" type="presParOf" srcId="{8F78793B-6F7E-4D17-9D23-1542B5D29E34}" destId="{26F1B130-2F13-43B9-B1D2-514279E911B4}" srcOrd="2" destOrd="0" presId="urn:microsoft.com/office/officeart/2005/8/layout/hierarchy1"/>
    <dgm:cxn modelId="{BF596D6B-EFBA-44EE-A11C-2F8D1F392BAC}" type="presParOf" srcId="{8F78793B-6F7E-4D17-9D23-1542B5D29E34}" destId="{C9CAD86A-2ED8-4142-B42C-5261349CDAF9}" srcOrd="3" destOrd="0" presId="urn:microsoft.com/office/officeart/2005/8/layout/hierarchy1"/>
    <dgm:cxn modelId="{60E00DEE-54DA-40F5-B8CC-C2C2071219D3}" type="presParOf" srcId="{C9CAD86A-2ED8-4142-B42C-5261349CDAF9}" destId="{A77C086B-0C9C-41FE-AA53-520FC5071034}" srcOrd="0" destOrd="0" presId="urn:microsoft.com/office/officeart/2005/8/layout/hierarchy1"/>
    <dgm:cxn modelId="{3CEC589A-7EEB-4B36-9B78-A7C11617E711}" type="presParOf" srcId="{A77C086B-0C9C-41FE-AA53-520FC5071034}" destId="{B431FE65-8232-4B16-83ED-4D42F8618892}" srcOrd="0" destOrd="0" presId="urn:microsoft.com/office/officeart/2005/8/layout/hierarchy1"/>
    <dgm:cxn modelId="{43D8008D-4732-487C-BBF5-FBCC4BAE3CB2}" type="presParOf" srcId="{A77C086B-0C9C-41FE-AA53-520FC5071034}" destId="{0FA394C5-911E-46F1-AD53-C3DBD376E6C9}" srcOrd="1" destOrd="0" presId="urn:microsoft.com/office/officeart/2005/8/layout/hierarchy1"/>
    <dgm:cxn modelId="{8F7A0811-E00E-4ED6-8424-846E73A3D0C4}" type="presParOf" srcId="{C9CAD86A-2ED8-4142-B42C-5261349CDAF9}" destId="{2AE8610C-6841-4AD9-A03C-B4719623698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2FC7F0-93F8-4AA7-98E0-1A4BCA764571}">
      <dsp:nvSpPr>
        <dsp:cNvPr id="0" name=""/>
        <dsp:cNvSpPr/>
      </dsp:nvSpPr>
      <dsp:spPr>
        <a:xfrm>
          <a:off x="4721476" y="2703816"/>
          <a:ext cx="4147703" cy="239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74"/>
              </a:lnTo>
              <a:lnTo>
                <a:pt x="4147703" y="119974"/>
              </a:lnTo>
              <a:lnTo>
                <a:pt x="4147703" y="239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55D610-1A17-405C-8DE6-AE751F8180B7}">
      <dsp:nvSpPr>
        <dsp:cNvPr id="0" name=""/>
        <dsp:cNvSpPr/>
      </dsp:nvSpPr>
      <dsp:spPr>
        <a:xfrm>
          <a:off x="4721476" y="2703816"/>
          <a:ext cx="2765135" cy="239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74"/>
              </a:lnTo>
              <a:lnTo>
                <a:pt x="2765135" y="119974"/>
              </a:lnTo>
              <a:lnTo>
                <a:pt x="2765135" y="239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22BEC2-81E0-416B-91BD-48CE422532C1}">
      <dsp:nvSpPr>
        <dsp:cNvPr id="0" name=""/>
        <dsp:cNvSpPr/>
      </dsp:nvSpPr>
      <dsp:spPr>
        <a:xfrm>
          <a:off x="4721476" y="2703816"/>
          <a:ext cx="1382567" cy="2399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9974"/>
              </a:lnTo>
              <a:lnTo>
                <a:pt x="1382567" y="119974"/>
              </a:lnTo>
              <a:lnTo>
                <a:pt x="1382567" y="239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27104E-D891-4FB9-A6D1-14F3A8ED6954}">
      <dsp:nvSpPr>
        <dsp:cNvPr id="0" name=""/>
        <dsp:cNvSpPr/>
      </dsp:nvSpPr>
      <dsp:spPr>
        <a:xfrm>
          <a:off x="4675756" y="2703816"/>
          <a:ext cx="91440" cy="23994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39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4021DB-2AAA-46FF-93AD-92E747017F87}">
      <dsp:nvSpPr>
        <dsp:cNvPr id="0" name=""/>
        <dsp:cNvSpPr/>
      </dsp:nvSpPr>
      <dsp:spPr>
        <a:xfrm>
          <a:off x="3338908" y="2703816"/>
          <a:ext cx="1382567" cy="239949"/>
        </a:xfrm>
        <a:custGeom>
          <a:avLst/>
          <a:gdLst/>
          <a:ahLst/>
          <a:cxnLst/>
          <a:rect l="0" t="0" r="0" b="0"/>
          <a:pathLst>
            <a:path>
              <a:moveTo>
                <a:pt x="1382567" y="0"/>
              </a:moveTo>
              <a:lnTo>
                <a:pt x="1382567" y="119974"/>
              </a:lnTo>
              <a:lnTo>
                <a:pt x="0" y="119974"/>
              </a:lnTo>
              <a:lnTo>
                <a:pt x="0" y="239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B5E617-36F4-4FBB-A8C7-3BD493F4961E}">
      <dsp:nvSpPr>
        <dsp:cNvPr id="0" name=""/>
        <dsp:cNvSpPr/>
      </dsp:nvSpPr>
      <dsp:spPr>
        <a:xfrm>
          <a:off x="1956340" y="2703816"/>
          <a:ext cx="2765135" cy="239949"/>
        </a:xfrm>
        <a:custGeom>
          <a:avLst/>
          <a:gdLst/>
          <a:ahLst/>
          <a:cxnLst/>
          <a:rect l="0" t="0" r="0" b="0"/>
          <a:pathLst>
            <a:path>
              <a:moveTo>
                <a:pt x="2765135" y="0"/>
              </a:moveTo>
              <a:lnTo>
                <a:pt x="2765135" y="119974"/>
              </a:lnTo>
              <a:lnTo>
                <a:pt x="0" y="119974"/>
              </a:lnTo>
              <a:lnTo>
                <a:pt x="0" y="239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2A736D-5670-4679-9F63-4379F5650363}">
      <dsp:nvSpPr>
        <dsp:cNvPr id="0" name=""/>
        <dsp:cNvSpPr/>
      </dsp:nvSpPr>
      <dsp:spPr>
        <a:xfrm>
          <a:off x="573772" y="2703816"/>
          <a:ext cx="4147703" cy="239949"/>
        </a:xfrm>
        <a:custGeom>
          <a:avLst/>
          <a:gdLst/>
          <a:ahLst/>
          <a:cxnLst/>
          <a:rect l="0" t="0" r="0" b="0"/>
          <a:pathLst>
            <a:path>
              <a:moveTo>
                <a:pt x="4147703" y="0"/>
              </a:moveTo>
              <a:lnTo>
                <a:pt x="4147703" y="119974"/>
              </a:lnTo>
              <a:lnTo>
                <a:pt x="0" y="119974"/>
              </a:lnTo>
              <a:lnTo>
                <a:pt x="0" y="23994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FA073-7A5F-4061-8957-78B245F463F5}">
      <dsp:nvSpPr>
        <dsp:cNvPr id="0" name=""/>
        <dsp:cNvSpPr/>
      </dsp:nvSpPr>
      <dsp:spPr>
        <a:xfrm>
          <a:off x="4150167" y="2132507"/>
          <a:ext cx="1142618" cy="571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Research Proposal</a:t>
          </a:r>
        </a:p>
      </dsp:txBody>
      <dsp:txXfrm>
        <a:off x="4150167" y="2132507"/>
        <a:ext cx="1142618" cy="571309"/>
      </dsp:txXfrm>
    </dsp:sp>
    <dsp:sp modelId="{047E4DF3-17D4-4B02-86EF-35314E52420C}">
      <dsp:nvSpPr>
        <dsp:cNvPr id="0" name=""/>
        <dsp:cNvSpPr/>
      </dsp:nvSpPr>
      <dsp:spPr>
        <a:xfrm>
          <a:off x="2463" y="2943765"/>
          <a:ext cx="1142618" cy="571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Internal Research Proposal</a:t>
          </a:r>
        </a:p>
      </dsp:txBody>
      <dsp:txXfrm>
        <a:off x="2463" y="2943765"/>
        <a:ext cx="1142618" cy="571309"/>
      </dsp:txXfrm>
    </dsp:sp>
    <dsp:sp modelId="{D119AE1D-2DD3-4698-ABE9-9F43CF49D722}">
      <dsp:nvSpPr>
        <dsp:cNvPr id="0" name=""/>
        <dsp:cNvSpPr/>
      </dsp:nvSpPr>
      <dsp:spPr>
        <a:xfrm>
          <a:off x="1385031" y="2943765"/>
          <a:ext cx="1142618" cy="571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Academic Research Proposal</a:t>
          </a:r>
        </a:p>
      </dsp:txBody>
      <dsp:txXfrm>
        <a:off x="1385031" y="2943765"/>
        <a:ext cx="1142618" cy="571309"/>
      </dsp:txXfrm>
    </dsp:sp>
    <dsp:sp modelId="{57E59422-A18D-47D8-9C5B-E37FDD739B51}">
      <dsp:nvSpPr>
        <dsp:cNvPr id="0" name=""/>
        <dsp:cNvSpPr/>
      </dsp:nvSpPr>
      <dsp:spPr>
        <a:xfrm>
          <a:off x="2767599" y="2943765"/>
          <a:ext cx="1142618" cy="571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Non-Academic Research Proposal</a:t>
          </a:r>
        </a:p>
      </dsp:txBody>
      <dsp:txXfrm>
        <a:off x="2767599" y="2943765"/>
        <a:ext cx="1142618" cy="571309"/>
      </dsp:txXfrm>
    </dsp:sp>
    <dsp:sp modelId="{7702B6E0-007C-4448-AADA-188B1E9E79A8}">
      <dsp:nvSpPr>
        <dsp:cNvPr id="0" name=""/>
        <dsp:cNvSpPr/>
      </dsp:nvSpPr>
      <dsp:spPr>
        <a:xfrm>
          <a:off x="4150167" y="2943765"/>
          <a:ext cx="1142618" cy="571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External Research Proposal</a:t>
          </a:r>
        </a:p>
      </dsp:txBody>
      <dsp:txXfrm>
        <a:off x="4150167" y="2943765"/>
        <a:ext cx="1142618" cy="571309"/>
      </dsp:txXfrm>
    </dsp:sp>
    <dsp:sp modelId="{8EEEA48A-FB0E-42F6-9E32-0037BB4DA738}">
      <dsp:nvSpPr>
        <dsp:cNvPr id="0" name=""/>
        <dsp:cNvSpPr/>
      </dsp:nvSpPr>
      <dsp:spPr>
        <a:xfrm>
          <a:off x="5532735" y="2943765"/>
          <a:ext cx="1142618" cy="571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5532735" y="2943765"/>
        <a:ext cx="1142618" cy="571309"/>
      </dsp:txXfrm>
    </dsp:sp>
    <dsp:sp modelId="{E83BEAA2-ED06-4B7A-930A-757AC4BA28A0}">
      <dsp:nvSpPr>
        <dsp:cNvPr id="0" name=""/>
        <dsp:cNvSpPr/>
      </dsp:nvSpPr>
      <dsp:spPr>
        <a:xfrm>
          <a:off x="6915303" y="2943765"/>
          <a:ext cx="1142618" cy="571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Solicited Research Proposal</a:t>
          </a:r>
        </a:p>
      </dsp:txBody>
      <dsp:txXfrm>
        <a:off x="6915303" y="2943765"/>
        <a:ext cx="1142618" cy="571309"/>
      </dsp:txXfrm>
    </dsp:sp>
    <dsp:sp modelId="{6FB169E8-54E1-4EFC-BB77-809B4DE57FAA}">
      <dsp:nvSpPr>
        <dsp:cNvPr id="0" name=""/>
        <dsp:cNvSpPr/>
      </dsp:nvSpPr>
      <dsp:spPr>
        <a:xfrm>
          <a:off x="8297871" y="2943765"/>
          <a:ext cx="1142618" cy="5713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Unsolicited Research Proposal </a:t>
          </a:r>
        </a:p>
      </dsp:txBody>
      <dsp:txXfrm>
        <a:off x="8297871" y="2943765"/>
        <a:ext cx="1142618" cy="5713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1B130-2F13-43B9-B1D2-514279E911B4}">
      <dsp:nvSpPr>
        <dsp:cNvPr id="0" name=""/>
        <dsp:cNvSpPr/>
      </dsp:nvSpPr>
      <dsp:spPr>
        <a:xfrm>
          <a:off x="8047706" y="3279298"/>
          <a:ext cx="1283664" cy="61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315"/>
              </a:lnTo>
              <a:lnTo>
                <a:pt x="1283664" y="416315"/>
              </a:lnTo>
              <a:lnTo>
                <a:pt x="1283664" y="610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22DFB5-C692-44B9-A6DC-8B5173D2DFD9}">
      <dsp:nvSpPr>
        <dsp:cNvPr id="0" name=""/>
        <dsp:cNvSpPr/>
      </dsp:nvSpPr>
      <dsp:spPr>
        <a:xfrm>
          <a:off x="6764041" y="3279298"/>
          <a:ext cx="1283664" cy="610907"/>
        </a:xfrm>
        <a:custGeom>
          <a:avLst/>
          <a:gdLst/>
          <a:ahLst/>
          <a:cxnLst/>
          <a:rect l="0" t="0" r="0" b="0"/>
          <a:pathLst>
            <a:path>
              <a:moveTo>
                <a:pt x="1283664" y="0"/>
              </a:moveTo>
              <a:lnTo>
                <a:pt x="1283664" y="416315"/>
              </a:lnTo>
              <a:lnTo>
                <a:pt x="0" y="416315"/>
              </a:lnTo>
              <a:lnTo>
                <a:pt x="0" y="610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F0234-8CEB-47B2-B7AD-B565A152A634}">
      <dsp:nvSpPr>
        <dsp:cNvPr id="0" name=""/>
        <dsp:cNvSpPr/>
      </dsp:nvSpPr>
      <dsp:spPr>
        <a:xfrm>
          <a:off x="5480376" y="1334546"/>
          <a:ext cx="2567329" cy="61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315"/>
              </a:lnTo>
              <a:lnTo>
                <a:pt x="2567329" y="416315"/>
              </a:lnTo>
              <a:lnTo>
                <a:pt x="2567329" y="61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30AECD-DAE3-4110-A543-0CC727F4B89D}">
      <dsp:nvSpPr>
        <dsp:cNvPr id="0" name=""/>
        <dsp:cNvSpPr/>
      </dsp:nvSpPr>
      <dsp:spPr>
        <a:xfrm>
          <a:off x="2913047" y="3279298"/>
          <a:ext cx="1283664" cy="6109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315"/>
              </a:lnTo>
              <a:lnTo>
                <a:pt x="1283664" y="416315"/>
              </a:lnTo>
              <a:lnTo>
                <a:pt x="1283664" y="610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0DDDB-267C-4CE6-872E-1E40696675A7}">
      <dsp:nvSpPr>
        <dsp:cNvPr id="0" name=""/>
        <dsp:cNvSpPr/>
      </dsp:nvSpPr>
      <dsp:spPr>
        <a:xfrm>
          <a:off x="1629382" y="3279298"/>
          <a:ext cx="1283664" cy="610907"/>
        </a:xfrm>
        <a:custGeom>
          <a:avLst/>
          <a:gdLst/>
          <a:ahLst/>
          <a:cxnLst/>
          <a:rect l="0" t="0" r="0" b="0"/>
          <a:pathLst>
            <a:path>
              <a:moveTo>
                <a:pt x="1283664" y="0"/>
              </a:moveTo>
              <a:lnTo>
                <a:pt x="1283664" y="416315"/>
              </a:lnTo>
              <a:lnTo>
                <a:pt x="0" y="416315"/>
              </a:lnTo>
              <a:lnTo>
                <a:pt x="0" y="61090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038D7-E9FB-48F2-8508-7F734AFCB983}">
      <dsp:nvSpPr>
        <dsp:cNvPr id="0" name=""/>
        <dsp:cNvSpPr/>
      </dsp:nvSpPr>
      <dsp:spPr>
        <a:xfrm>
          <a:off x="2913047" y="1334546"/>
          <a:ext cx="2567329" cy="610907"/>
        </a:xfrm>
        <a:custGeom>
          <a:avLst/>
          <a:gdLst/>
          <a:ahLst/>
          <a:cxnLst/>
          <a:rect l="0" t="0" r="0" b="0"/>
          <a:pathLst>
            <a:path>
              <a:moveTo>
                <a:pt x="2567329" y="0"/>
              </a:moveTo>
              <a:lnTo>
                <a:pt x="2567329" y="416315"/>
              </a:lnTo>
              <a:lnTo>
                <a:pt x="0" y="416315"/>
              </a:lnTo>
              <a:lnTo>
                <a:pt x="0" y="61090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25D89E-2080-4B1D-A342-2C3909A6D3AF}">
      <dsp:nvSpPr>
        <dsp:cNvPr id="0" name=""/>
        <dsp:cNvSpPr/>
      </dsp:nvSpPr>
      <dsp:spPr>
        <a:xfrm>
          <a:off x="4430105" y="701"/>
          <a:ext cx="2100542" cy="133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33BA69-F6F8-4566-84FC-9D681E6F0E55}">
      <dsp:nvSpPr>
        <dsp:cNvPr id="0" name=""/>
        <dsp:cNvSpPr/>
      </dsp:nvSpPr>
      <dsp:spPr>
        <a:xfrm>
          <a:off x="4663499" y="222425"/>
          <a:ext cx="2100542" cy="1333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Research Proposal</a:t>
          </a:r>
        </a:p>
      </dsp:txBody>
      <dsp:txXfrm>
        <a:off x="4702566" y="261492"/>
        <a:ext cx="2022408" cy="1255710"/>
      </dsp:txXfrm>
    </dsp:sp>
    <dsp:sp modelId="{4F4641B7-9729-4151-80B0-93DACA3C7126}">
      <dsp:nvSpPr>
        <dsp:cNvPr id="0" name=""/>
        <dsp:cNvSpPr/>
      </dsp:nvSpPr>
      <dsp:spPr>
        <a:xfrm>
          <a:off x="1862776" y="1945453"/>
          <a:ext cx="2100542" cy="133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117FD15-80BE-4081-ABBF-867CF551BFA9}">
      <dsp:nvSpPr>
        <dsp:cNvPr id="0" name=""/>
        <dsp:cNvSpPr/>
      </dsp:nvSpPr>
      <dsp:spPr>
        <a:xfrm>
          <a:off x="2096169" y="2167177"/>
          <a:ext cx="2100542" cy="1333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Internal Research Proposal</a:t>
          </a:r>
        </a:p>
      </dsp:txBody>
      <dsp:txXfrm>
        <a:off x="2135236" y="2206244"/>
        <a:ext cx="2022408" cy="1255710"/>
      </dsp:txXfrm>
    </dsp:sp>
    <dsp:sp modelId="{EFDF3DE0-4DE4-425D-8E12-C5B691DB5435}">
      <dsp:nvSpPr>
        <dsp:cNvPr id="0" name=""/>
        <dsp:cNvSpPr/>
      </dsp:nvSpPr>
      <dsp:spPr>
        <a:xfrm>
          <a:off x="579111" y="3890205"/>
          <a:ext cx="2100542" cy="133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999A9C-879A-468E-B57E-4C8564E51530}">
      <dsp:nvSpPr>
        <dsp:cNvPr id="0" name=""/>
        <dsp:cNvSpPr/>
      </dsp:nvSpPr>
      <dsp:spPr>
        <a:xfrm>
          <a:off x="812504" y="4111929"/>
          <a:ext cx="2100542" cy="1333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Academic Research Proposal</a:t>
          </a:r>
        </a:p>
      </dsp:txBody>
      <dsp:txXfrm>
        <a:off x="851571" y="4150996"/>
        <a:ext cx="2022408" cy="1255710"/>
      </dsp:txXfrm>
    </dsp:sp>
    <dsp:sp modelId="{40C21BBB-3BEF-44B0-8325-C44C939140E5}">
      <dsp:nvSpPr>
        <dsp:cNvPr id="0" name=""/>
        <dsp:cNvSpPr/>
      </dsp:nvSpPr>
      <dsp:spPr>
        <a:xfrm>
          <a:off x="3146440" y="3890205"/>
          <a:ext cx="2100542" cy="133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0ED11AA-CA0E-4865-8889-5C06D30442F0}">
      <dsp:nvSpPr>
        <dsp:cNvPr id="0" name=""/>
        <dsp:cNvSpPr/>
      </dsp:nvSpPr>
      <dsp:spPr>
        <a:xfrm>
          <a:off x="3379834" y="4111929"/>
          <a:ext cx="2100542" cy="1333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Non-Academic Research Proposal</a:t>
          </a:r>
        </a:p>
      </dsp:txBody>
      <dsp:txXfrm>
        <a:off x="3418901" y="4150996"/>
        <a:ext cx="2022408" cy="1255710"/>
      </dsp:txXfrm>
    </dsp:sp>
    <dsp:sp modelId="{D62BAAC7-0411-4A74-9414-CC6DCB517B75}">
      <dsp:nvSpPr>
        <dsp:cNvPr id="0" name=""/>
        <dsp:cNvSpPr/>
      </dsp:nvSpPr>
      <dsp:spPr>
        <a:xfrm>
          <a:off x="6997435" y="1945453"/>
          <a:ext cx="2100542" cy="133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7F7EF70-44BB-41AA-BDBC-398201FDC4FD}">
      <dsp:nvSpPr>
        <dsp:cNvPr id="0" name=""/>
        <dsp:cNvSpPr/>
      </dsp:nvSpPr>
      <dsp:spPr>
        <a:xfrm>
          <a:off x="7230828" y="2167177"/>
          <a:ext cx="2100542" cy="1333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External Research Proposal</a:t>
          </a:r>
        </a:p>
      </dsp:txBody>
      <dsp:txXfrm>
        <a:off x="7269895" y="2206244"/>
        <a:ext cx="2022408" cy="1255710"/>
      </dsp:txXfrm>
    </dsp:sp>
    <dsp:sp modelId="{14DE789D-A65D-49BD-8166-CC27CDAE069F}">
      <dsp:nvSpPr>
        <dsp:cNvPr id="0" name=""/>
        <dsp:cNvSpPr/>
      </dsp:nvSpPr>
      <dsp:spPr>
        <a:xfrm>
          <a:off x="5713770" y="3890205"/>
          <a:ext cx="2100542" cy="133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F152A42-2B62-4D18-B9B8-745447142249}">
      <dsp:nvSpPr>
        <dsp:cNvPr id="0" name=""/>
        <dsp:cNvSpPr/>
      </dsp:nvSpPr>
      <dsp:spPr>
        <a:xfrm>
          <a:off x="5947163" y="4111929"/>
          <a:ext cx="2100542" cy="1333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Solicited Research Proposal</a:t>
          </a:r>
        </a:p>
      </dsp:txBody>
      <dsp:txXfrm>
        <a:off x="5986230" y="4150996"/>
        <a:ext cx="2022408" cy="1255710"/>
      </dsp:txXfrm>
    </dsp:sp>
    <dsp:sp modelId="{B431FE65-8232-4B16-83ED-4D42F8618892}">
      <dsp:nvSpPr>
        <dsp:cNvPr id="0" name=""/>
        <dsp:cNvSpPr/>
      </dsp:nvSpPr>
      <dsp:spPr>
        <a:xfrm>
          <a:off x="8281099" y="3890205"/>
          <a:ext cx="2100542" cy="133384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A394C5-911E-46F1-AD53-C3DBD376E6C9}">
      <dsp:nvSpPr>
        <dsp:cNvPr id="0" name=""/>
        <dsp:cNvSpPr/>
      </dsp:nvSpPr>
      <dsp:spPr>
        <a:xfrm>
          <a:off x="8514493" y="4111929"/>
          <a:ext cx="2100542" cy="13338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Un-Solicited Research Proposal</a:t>
          </a:r>
        </a:p>
      </dsp:txBody>
      <dsp:txXfrm>
        <a:off x="8553560" y="4150996"/>
        <a:ext cx="2022408" cy="12557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650F8A-213E-493C-BEF0-0D6F8F10DC02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5FAD54-EA71-4E4E-862D-C37DF459A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235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5C1AE-1FA5-4284-9D1A-D9D9783D797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5C1AE-1FA5-4284-9D1A-D9D9783D797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5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5C1AE-1FA5-4284-9D1A-D9D9783D7977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01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5C1AE-1FA5-4284-9D1A-D9D9783D7977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5C1AE-1FA5-4284-9D1A-D9D9783D7977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538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F5C1AE-1FA5-4284-9D1A-D9D9783D7977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19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4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96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04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334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3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670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90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643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3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2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676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97D714-D0C0-4AA1-B2B7-49A8493BC02D}" type="datetimeFigureOut">
              <a:rPr lang="en-US" smtClean="0"/>
              <a:t>27-Nov-19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D523E-B849-48E1-B2A8-74D5822040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87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819" t="25147" r="15312" b="12278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01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751" t="26317" r="7421" b="5260"/>
          <a:stretch/>
        </p:blipFill>
        <p:spPr>
          <a:xfrm>
            <a:off x="6812" y="3849"/>
            <a:ext cx="12185188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894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8"/>
            <a:ext cx="12192000" cy="685030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973740" y="5465545"/>
            <a:ext cx="2270142" cy="428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182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093" t="25157" r="7242" b="5413"/>
          <a:stretch/>
        </p:blipFill>
        <p:spPr>
          <a:xfrm>
            <a:off x="547168" y="531820"/>
            <a:ext cx="11167815" cy="57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3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391" t="25396" r="3309" b="6198"/>
          <a:stretch/>
        </p:blipFill>
        <p:spPr>
          <a:xfrm>
            <a:off x="1" y="3849"/>
            <a:ext cx="12191999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35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601" t="25927" r="10819" b="11888"/>
          <a:stretch/>
        </p:blipFill>
        <p:spPr>
          <a:xfrm>
            <a:off x="1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9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8"/>
            <a:ext cx="12192000" cy="6850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439" t="26386" r="8279" b="6232"/>
          <a:stretch/>
        </p:blipFill>
        <p:spPr>
          <a:xfrm>
            <a:off x="575227" y="433611"/>
            <a:ext cx="11055577" cy="59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6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0" y="458862"/>
            <a:ext cx="11015901" cy="572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1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318" t="25157" r="10811" b="12581"/>
          <a:stretch/>
        </p:blipFill>
        <p:spPr>
          <a:xfrm>
            <a:off x="603286" y="466836"/>
            <a:ext cx="10985428" cy="580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4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610" t="25806" r="6762" b="13366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1617" t="26216" r="4804" b="5788"/>
          <a:stretch/>
        </p:blipFill>
        <p:spPr>
          <a:xfrm>
            <a:off x="0" y="3849"/>
            <a:ext cx="12192000" cy="67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8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888" t="25396" r="3538" b="5788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00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820" t="25290" r="7472" b="7328"/>
          <a:stretch/>
        </p:blipFill>
        <p:spPr>
          <a:xfrm>
            <a:off x="603286" y="649225"/>
            <a:ext cx="10985428" cy="555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9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0464" t="25600" r="3998" b="6404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0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432" t="26626" r="9640" b="11957"/>
          <a:stretch/>
        </p:blipFill>
        <p:spPr>
          <a:xfrm>
            <a:off x="0" y="-56064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28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258" t="26317" r="10819" b="12863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357053">
            <a:off x="700653" y="1177787"/>
            <a:ext cx="3246124" cy="36241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97449" y="3964415"/>
            <a:ext cx="3837149" cy="1902665"/>
          </a:xfrm>
          <a:prstGeom prst="rect">
            <a:avLst/>
          </a:prstGeom>
          <a:noFill/>
        </p:spPr>
        <p:txBody>
          <a:bodyPr wrap="square" lIns="110836" tIns="55418" rIns="110836" bIns="55418">
            <a:spAutoFit/>
          </a:bodyPr>
          <a:lstStyle/>
          <a:p>
            <a:pPr algn="ctr"/>
            <a:r>
              <a:rPr lang="en-US" sz="2909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en-US" sz="2909" dirty="0"/>
              <a:t>A literature review is a survey and discussion of the literature in a given area of study.”</a:t>
            </a:r>
            <a:endParaRPr lang="en-US" sz="2909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512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4" y="528864"/>
            <a:ext cx="10773412" cy="56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54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6313" t="25601" r="10907" b="12587"/>
          <a:stretch/>
        </p:blipFill>
        <p:spPr>
          <a:xfrm>
            <a:off x="589257" y="466837"/>
            <a:ext cx="10999457" cy="5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2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491" t="26122" r="10709" b="12083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0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596" t="26215" r="8604" b="6609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6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6433" t="25157" r="10582" b="12172"/>
          <a:stretch/>
        </p:blipFill>
        <p:spPr>
          <a:xfrm>
            <a:off x="771646" y="565046"/>
            <a:ext cx="10732888" cy="564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68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710" t="25731" r="10819" b="12669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4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710" t="26122" r="10819" b="12473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6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7070324162_bae111ce67_o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420000">
            <a:off x="-2645698" y="-883549"/>
            <a:ext cx="16848257" cy="8748385"/>
          </a:xfrm>
        </p:spPr>
      </p:pic>
      <p:sp>
        <p:nvSpPr>
          <p:cNvPr id="5" name="TextBox 4"/>
          <p:cNvSpPr txBox="1"/>
          <p:nvPr/>
        </p:nvSpPr>
        <p:spPr>
          <a:xfrm>
            <a:off x="4725940" y="3193477"/>
            <a:ext cx="2740121" cy="36901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endParaRPr lang="en-US" sz="1798"/>
          </a:p>
        </p:txBody>
      </p:sp>
      <p:sp>
        <p:nvSpPr>
          <p:cNvPr id="6" name="TextBox 5"/>
          <p:cNvSpPr txBox="1"/>
          <p:nvPr/>
        </p:nvSpPr>
        <p:spPr>
          <a:xfrm>
            <a:off x="396929" y="403450"/>
            <a:ext cx="8065756" cy="92243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en-US" sz="5394" u="sng" dirty="0">
                <a:solidFill>
                  <a:srgbClr val="000000"/>
                </a:solidFill>
              </a:rPr>
              <a:t>What Is Research Proposal?</a:t>
            </a:r>
          </a:p>
        </p:txBody>
      </p:sp>
      <p:sp>
        <p:nvSpPr>
          <p:cNvPr id="7" name="TextBox 6"/>
          <p:cNvSpPr txBox="1"/>
          <p:nvPr/>
        </p:nvSpPr>
        <p:spPr>
          <a:xfrm rot="420000">
            <a:off x="6543174" y="2287705"/>
            <a:ext cx="4311010" cy="2673809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sz="2796" dirty="0"/>
              <a:t>A </a:t>
            </a:r>
            <a:r>
              <a:rPr lang="en-US" sz="2796" i="1" dirty="0"/>
              <a:t>research proposal</a:t>
            </a:r>
            <a:r>
              <a:rPr lang="en-US" sz="2796" dirty="0"/>
              <a:t> is a document proposing a research project, generally constitutes a request for sponsorship of that research.</a:t>
            </a:r>
          </a:p>
        </p:txBody>
      </p:sp>
    </p:spTree>
    <p:extLst>
      <p:ext uri="{BB962C8B-B14F-4D97-AF65-F5344CB8AC3E}">
        <p14:creationId xmlns:p14="http://schemas.microsoft.com/office/powerpoint/2010/main" val="298034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710" t="25537" r="10599" b="12863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0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80" t="24757" r="11585" b="12279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10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382" t="26122" r="10490" b="12473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6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093" t="25157" r="7242" b="6437"/>
          <a:stretch/>
        </p:blipFill>
        <p:spPr>
          <a:xfrm>
            <a:off x="729558" y="480866"/>
            <a:ext cx="10901246" cy="578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9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601" t="25731" r="10709" b="12669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2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913" t="25397" r="9986" b="10909"/>
          <a:stretch/>
        </p:blipFill>
        <p:spPr>
          <a:xfrm>
            <a:off x="-98208" y="3849"/>
            <a:ext cx="12290208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0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820" t="25342" r="11037" b="13642"/>
          <a:stretch/>
        </p:blipFill>
        <p:spPr>
          <a:xfrm>
            <a:off x="1" y="3849"/>
            <a:ext cx="12191999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55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815" t="26317" r="14655" b="12195"/>
          <a:stretch/>
        </p:blipFill>
        <p:spPr>
          <a:xfrm>
            <a:off x="480736" y="497939"/>
            <a:ext cx="11190467" cy="58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129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646" t="25601" r="9871" b="11728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452" t="25806" r="11022" b="12957"/>
          <a:stretch/>
        </p:blipFill>
        <p:spPr>
          <a:xfrm>
            <a:off x="1" y="3849"/>
            <a:ext cx="12191999" cy="68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48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26d585d7442eaeca47aa3e4754d4f5f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2" y="3848"/>
            <a:ext cx="12183074" cy="6986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235185" y="286496"/>
            <a:ext cx="11631244" cy="92243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sz="5394" u="sng" dirty="0">
                <a:solidFill>
                  <a:srgbClr val="FFFFFF"/>
                </a:solidFill>
              </a:rPr>
              <a:t>Why do we need Research Proposal?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5185" y="1790220"/>
            <a:ext cx="11024707" cy="310405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>
                <a:solidFill>
                  <a:schemeClr val="tx1"/>
                </a:solidFill>
              </a:rPr>
              <a:t>Organising and developing your topic ideas.</a:t>
            </a:r>
          </a:p>
          <a:p>
            <a:endParaRPr lang="en-US" sz="2796" dirty="0">
              <a:solidFill>
                <a:schemeClr val="tx1"/>
              </a:solidFill>
            </a:endParaRP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>
                <a:solidFill>
                  <a:schemeClr val="tx1"/>
                </a:solidFill>
              </a:rPr>
              <a:t>Testing the scope of the research.</a:t>
            </a:r>
          </a:p>
          <a:p>
            <a:endParaRPr lang="en-US" sz="2796" dirty="0">
              <a:solidFill>
                <a:schemeClr val="tx1"/>
              </a:solidFill>
            </a:endParaRP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>
                <a:solidFill>
                  <a:schemeClr val="tx1"/>
                </a:solidFill>
              </a:rPr>
              <a:t>Convincing other people of the merit of your idea.</a:t>
            </a:r>
          </a:p>
          <a:p>
            <a:endParaRPr lang="en-US" sz="2796" dirty="0">
              <a:solidFill>
                <a:schemeClr val="tx1"/>
              </a:solidFill>
            </a:endParaRP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>
                <a:solidFill>
                  <a:schemeClr val="tx1"/>
                </a:solidFill>
              </a:rPr>
              <a:t>Initiating the research process.</a:t>
            </a:r>
          </a:p>
        </p:txBody>
      </p:sp>
    </p:spTree>
    <p:extLst>
      <p:ext uri="{BB962C8B-B14F-4D97-AF65-F5344CB8AC3E}">
        <p14:creationId xmlns:p14="http://schemas.microsoft.com/office/powerpoint/2010/main" val="201228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190" t="26316" r="15203" b="12669"/>
          <a:stretch/>
        </p:blipFill>
        <p:spPr>
          <a:xfrm>
            <a:off x="640982" y="471230"/>
            <a:ext cx="10936744" cy="59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7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929" t="26121" r="8407" b="14423"/>
          <a:stretch/>
        </p:blipFill>
        <p:spPr>
          <a:xfrm>
            <a:off x="507444" y="457877"/>
            <a:ext cx="11177112" cy="594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0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324" t="25772" r="8393" b="6847"/>
          <a:stretch/>
        </p:blipFill>
        <p:spPr>
          <a:xfrm>
            <a:off x="631348" y="551017"/>
            <a:ext cx="10985425" cy="572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7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618" t="25569" r="6745" b="12245"/>
          <a:stretch/>
        </p:blipFill>
        <p:spPr>
          <a:xfrm>
            <a:off x="587567" y="457876"/>
            <a:ext cx="10963453" cy="59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6852" t="27714" r="10252" b="11931"/>
          <a:stretch/>
        </p:blipFill>
        <p:spPr>
          <a:xfrm>
            <a:off x="600920" y="497939"/>
            <a:ext cx="11016867" cy="57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2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/>
          </p:nvPr>
        </p:nvGraphicFramePr>
        <p:xfrm>
          <a:off x="1215160" y="-757295"/>
          <a:ext cx="9442953" cy="5647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Content Placeholder 3" descr="Free-download-abstract-minimalist-wallpaper-HD.jpg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-40730" y="-34210"/>
            <a:ext cx="12786301" cy="71975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6" name="Diagram 5"/>
          <p:cNvGraphicFramePr/>
          <p:nvPr>
            <p:extLst/>
          </p:nvPr>
        </p:nvGraphicFramePr>
        <p:xfrm>
          <a:off x="459563" y="1265688"/>
          <a:ext cx="11194147" cy="54464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30329" y="323643"/>
            <a:ext cx="8803441" cy="9224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>
            <a:spAutoFit/>
          </a:bodyPr>
          <a:lstStyle/>
          <a:p>
            <a:r>
              <a:rPr lang="en-US" sz="5394" u="sng" dirty="0">
                <a:solidFill>
                  <a:schemeClr val="tx1"/>
                </a:solidFill>
                <a:latin typeface="Calibri Light"/>
              </a:rPr>
              <a:t>Types Of Research Proposal:</a:t>
            </a:r>
          </a:p>
        </p:txBody>
      </p:sp>
    </p:spTree>
    <p:extLst>
      <p:ext uri="{BB962C8B-B14F-4D97-AF65-F5344CB8AC3E}">
        <p14:creationId xmlns:p14="http://schemas.microsoft.com/office/powerpoint/2010/main" val="403573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27165521485_f9b7314701_o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029219" y="-1185440"/>
            <a:ext cx="15357401" cy="86566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 rot="21540000">
            <a:off x="4297795" y="1203328"/>
            <a:ext cx="4875804" cy="5071260"/>
          </a:xfrm>
          <a:prstGeom prst="rect">
            <a:avLst/>
          </a:prstGeom>
          <a:ln>
            <a:noFill/>
          </a:ln>
        </p:spPr>
        <p:txBody>
          <a:bodyPr rtlCol="0" anchor="t">
            <a:spAutoFit/>
          </a:bodyPr>
          <a:lstStyle/>
          <a:p>
            <a:pPr algn="ctr"/>
            <a:r>
              <a:rPr lang="en-US" sz="2796" dirty="0"/>
              <a:t> </a:t>
            </a:r>
            <a:r>
              <a:rPr lang="en-US" sz="3596" b="1" u="sng" dirty="0"/>
              <a:t>Internal Research Proposal</a:t>
            </a:r>
          </a:p>
          <a:p>
            <a:endParaRPr lang="en-US" sz="2796"/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/>
              <a:t>They are short.</a:t>
            </a: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/>
              <a:t>Up to 1 to 3 page memo, from the researcher to management.</a:t>
            </a: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/>
              <a:t> It outlines the problem statement, study objectives, research design, and schedule.</a:t>
            </a:r>
          </a:p>
        </p:txBody>
      </p:sp>
    </p:spTree>
    <p:extLst>
      <p:ext uri="{BB962C8B-B14F-4D97-AF65-F5344CB8AC3E}">
        <p14:creationId xmlns:p14="http://schemas.microsoft.com/office/powerpoint/2010/main" val="30021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eaves-on-Wood-Background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0326" y="3849"/>
            <a:ext cx="12216585" cy="6875674"/>
          </a:xfrm>
        </p:spPr>
      </p:pic>
      <p:pic>
        <p:nvPicPr>
          <p:cNvPr id="6" name="Picture 5" descr="unnam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360000">
            <a:off x="130528" y="184621"/>
            <a:ext cx="5923032" cy="59399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 rot="-420000">
            <a:off x="697796" y="752455"/>
            <a:ext cx="4803263" cy="491769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3596" b="1" u="sng" dirty="0"/>
              <a:t>Academic Research Proposal</a:t>
            </a:r>
            <a:r>
              <a:rPr lang="en-US" sz="3596" dirty="0"/>
              <a:t> </a:t>
            </a: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/>
              <a:t>This type of research is for degree requirement.</a:t>
            </a: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/>
              <a:t>It is the first step in producing  a thesis. </a:t>
            </a: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/>
              <a:t>Its intent is to convince a supervisor or academic committee that your topic and approach are sound. </a:t>
            </a:r>
            <a:endParaRPr lang="en-US" sz="1798" dirty="0"/>
          </a:p>
          <a:p>
            <a:pPr algn="ctr"/>
            <a:endParaRPr lang="en-US" sz="1798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" name="Picture 7" descr="unnam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">
            <a:off x="5773508" y="884141"/>
            <a:ext cx="5390261" cy="537751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360000">
            <a:off x="6239116" y="1177081"/>
            <a:ext cx="4533570" cy="464101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>
            <a:spAutoFit/>
          </a:bodyPr>
          <a:lstStyle/>
          <a:p>
            <a:pPr algn="ctr"/>
            <a:r>
              <a:rPr lang="en-US" sz="3596" b="1" u="sng" dirty="0"/>
              <a:t>Non-Academic Research Proposal</a:t>
            </a:r>
            <a:endParaRPr lang="en-US" sz="3596" b="1" u="sng" dirty="0">
              <a:solidFill>
                <a:srgbClr val="000000"/>
              </a:solidFill>
              <a:latin typeface="Calibri"/>
            </a:endParaRP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dirty="0"/>
              <a:t> This type of research proposal is not for degree requirement by a university or a college teacher to some research organization.</a:t>
            </a:r>
          </a:p>
          <a:p>
            <a:pPr algn="ctr"/>
            <a:endParaRPr lang="en-US" sz="2796" dirty="0"/>
          </a:p>
          <a:p>
            <a:pPr algn="ctr"/>
            <a:endParaRPr lang="en-US" sz="2796" dirty="0"/>
          </a:p>
        </p:txBody>
      </p:sp>
    </p:spTree>
    <p:extLst>
      <p:ext uri="{BB962C8B-B14F-4D97-AF65-F5344CB8AC3E}">
        <p14:creationId xmlns:p14="http://schemas.microsoft.com/office/powerpoint/2010/main" val="415787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3176" t="25514" r="7199" b="5825"/>
          <a:stretch/>
        </p:blipFill>
        <p:spPr>
          <a:xfrm>
            <a:off x="0" y="3849"/>
            <a:ext cx="12192000" cy="685030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8170630" y="1424828"/>
            <a:ext cx="667861" cy="376559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611627">
            <a:off x="6518558" y="1816121"/>
            <a:ext cx="2032309" cy="3225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3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Solicited proposals are those that are written and submitted in response to the issuance of a "Request for Proposals" (RFP).</a:t>
            </a:r>
          </a:p>
          <a:p>
            <a:endParaRPr lang="en-US" sz="970" dirty="0"/>
          </a:p>
        </p:txBody>
      </p:sp>
      <p:sp>
        <p:nvSpPr>
          <p:cNvPr id="6" name="TextBox 5"/>
          <p:cNvSpPr txBox="1"/>
          <p:nvPr/>
        </p:nvSpPr>
        <p:spPr>
          <a:xfrm rot="599175">
            <a:off x="8506491" y="2270581"/>
            <a:ext cx="2256679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39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Unsolicited proposals are those proposals that are submitted by an investigator in response to a "general call" for proposals</a:t>
            </a:r>
            <a:r>
              <a:rPr lang="en-US" sz="1939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93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182" dirty="0"/>
          </a:p>
        </p:txBody>
      </p:sp>
      <p:sp>
        <p:nvSpPr>
          <p:cNvPr id="8" name="Rectangle 7"/>
          <p:cNvSpPr/>
          <p:nvPr/>
        </p:nvSpPr>
        <p:spPr>
          <a:xfrm rot="602456">
            <a:off x="6832408" y="1196045"/>
            <a:ext cx="1767016" cy="634241"/>
          </a:xfrm>
          <a:prstGeom prst="rect">
            <a:avLst/>
          </a:prstGeom>
          <a:noFill/>
        </p:spPr>
        <p:txBody>
          <a:bodyPr wrap="none" lIns="110836" tIns="55418" rIns="110836" bIns="55418">
            <a:spAutoFit/>
          </a:bodyPr>
          <a:lstStyle/>
          <a:p>
            <a:pPr algn="ctr"/>
            <a:r>
              <a:rPr lang="en-US" sz="3394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Solicited</a:t>
            </a:r>
          </a:p>
        </p:txBody>
      </p:sp>
      <p:sp>
        <p:nvSpPr>
          <p:cNvPr id="9" name="Rectangle 8"/>
          <p:cNvSpPr/>
          <p:nvPr/>
        </p:nvSpPr>
        <p:spPr>
          <a:xfrm rot="605111">
            <a:off x="8810005" y="1601207"/>
            <a:ext cx="2252726" cy="634241"/>
          </a:xfrm>
          <a:prstGeom prst="rect">
            <a:avLst/>
          </a:prstGeom>
          <a:noFill/>
        </p:spPr>
        <p:txBody>
          <a:bodyPr wrap="none" lIns="110836" tIns="55418" rIns="110836" bIns="55418">
            <a:spAutoFit/>
          </a:bodyPr>
          <a:lstStyle/>
          <a:p>
            <a:pPr algn="ctr"/>
            <a:r>
              <a:rPr lang="en-US" sz="3394" b="1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Unsolicited</a:t>
            </a:r>
          </a:p>
        </p:txBody>
      </p:sp>
    </p:spTree>
    <p:extLst>
      <p:ext uri="{BB962C8B-B14F-4D97-AF65-F5344CB8AC3E}">
        <p14:creationId xmlns:p14="http://schemas.microsoft.com/office/powerpoint/2010/main" val="37317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74083.jp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45494" y="3849"/>
            <a:ext cx="12262367" cy="6872503"/>
          </a:xfrm>
        </p:spPr>
      </p:pic>
      <p:sp>
        <p:nvSpPr>
          <p:cNvPr id="6" name="Speech Bubble: Rectangle with Corners Rounded 5"/>
          <p:cNvSpPr/>
          <p:nvPr/>
        </p:nvSpPr>
        <p:spPr>
          <a:xfrm>
            <a:off x="111499" y="1388630"/>
            <a:ext cx="5713343" cy="4876165"/>
          </a:xfrm>
          <a:prstGeom prst="wedgeRoundRectCallout">
            <a:avLst/>
          </a:prstGeom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434" indent="-285434">
              <a:buFont typeface="Arial" panose="020B0604020202020204" pitchFamily="34" charset="0"/>
              <a:buChar char="•"/>
            </a:pPr>
            <a:r>
              <a:rPr lang="en-US" sz="2796" u="sng" dirty="0">
                <a:solidFill>
                  <a:srgbClr val="0C0C0C"/>
                </a:solidFill>
              </a:rPr>
              <a:t>Research Proposal:</a:t>
            </a:r>
            <a:r>
              <a:rPr lang="en-US" sz="2796" dirty="0">
                <a:solidFill>
                  <a:srgbClr val="0C0C0C"/>
                </a:solidFill>
              </a:rPr>
              <a:t> It is a document proposing a research project</a:t>
            </a:r>
          </a:p>
          <a:p>
            <a:endParaRPr lang="en-US" sz="2796" dirty="0">
              <a:solidFill>
                <a:srgbClr val="0C0C0C"/>
              </a:solidFill>
            </a:endParaRPr>
          </a:p>
          <a:p>
            <a:endParaRPr lang="en-US" sz="2796" dirty="0">
              <a:solidFill>
                <a:srgbClr val="0C0C0C"/>
              </a:solidFill>
            </a:endParaRPr>
          </a:p>
          <a:p>
            <a:endParaRPr lang="en-US" sz="1798" dirty="0">
              <a:solidFill>
                <a:srgbClr val="0C0C0C"/>
              </a:solidFill>
            </a:endParaRPr>
          </a:p>
          <a:p>
            <a:pPr marL="285434" indent="-285434">
              <a:buFont typeface="Arial" panose="020B0604020202020204" pitchFamily="34" charset="0"/>
              <a:buChar char="•"/>
            </a:pPr>
            <a:r>
              <a:rPr lang="en-US" sz="2796" u="sng" dirty="0">
                <a:solidFill>
                  <a:srgbClr val="0C0C0C"/>
                </a:solidFill>
              </a:rPr>
              <a:t>Purpose:</a:t>
            </a:r>
            <a:r>
              <a:rPr lang="en-US" sz="2796" dirty="0">
                <a:solidFill>
                  <a:srgbClr val="0C0C0C"/>
                </a:solidFill>
              </a:rPr>
              <a:t> It is to collect additional data on the subject matter.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6010371" y="1388630"/>
            <a:ext cx="5822758" cy="4823336"/>
          </a:xfrm>
          <a:prstGeom prst="wedgeRoundRectCallout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u="sng" dirty="0">
                <a:solidFill>
                  <a:srgbClr val="0C0C0C"/>
                </a:solidFill>
              </a:rPr>
              <a:t>Research Report:</a:t>
            </a:r>
            <a:r>
              <a:rPr lang="en-US" sz="2796" dirty="0">
                <a:solidFill>
                  <a:srgbClr val="0C0C0C"/>
                </a:solidFill>
              </a:rPr>
              <a:t> It is a document that describes the process, progress or results of technical or scientific research or the state of technical or scientific research problems.</a:t>
            </a:r>
          </a:p>
          <a:p>
            <a:endParaRPr lang="en-US" sz="2796" dirty="0">
              <a:solidFill>
                <a:srgbClr val="0C0C0C"/>
              </a:solidFill>
            </a:endParaRPr>
          </a:p>
          <a:p>
            <a:pPr marL="456694" indent="-456694">
              <a:buFont typeface="Arial" panose="020B0604020202020204" pitchFamily="34" charset="0"/>
              <a:buChar char="•"/>
            </a:pPr>
            <a:r>
              <a:rPr lang="en-US" sz="2796" u="sng" dirty="0">
                <a:solidFill>
                  <a:srgbClr val="0C0C0C"/>
                </a:solidFill>
              </a:rPr>
              <a:t>Purpose:</a:t>
            </a:r>
            <a:r>
              <a:rPr lang="en-US" sz="2796" dirty="0">
                <a:solidFill>
                  <a:srgbClr val="0C0C0C"/>
                </a:solidFill>
              </a:rPr>
              <a:t> It is to educate the audience about a subject.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8586" y="384422"/>
            <a:ext cx="5539595" cy="8302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>
            <a:spAutoFit/>
          </a:bodyPr>
          <a:lstStyle/>
          <a:p>
            <a:pPr algn="ctr"/>
            <a:r>
              <a:rPr lang="en-US" sz="4795" b="1" u="sng" dirty="0"/>
              <a:t>Research Proposal</a:t>
            </a:r>
            <a:endParaRPr lang="en-US" sz="4795" b="1" u="sng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71029" y="384422"/>
            <a:ext cx="5381627" cy="8302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>
            <a:spAutoFit/>
          </a:bodyPr>
          <a:lstStyle/>
          <a:p>
            <a:pPr algn="ctr"/>
            <a:r>
              <a:rPr lang="en-US" sz="4795" b="1" u="sng" dirty="0"/>
              <a:t>Research Report</a:t>
            </a:r>
            <a:endParaRPr lang="en-US" sz="4795" b="1" u="sng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956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3E62B0FF27A049AF7DCC45D50211D2" ma:contentTypeVersion="2" ma:contentTypeDescription="Create a new document." ma:contentTypeScope="" ma:versionID="28241c7ac601d1b01f16d00a8cf9bf10">
  <xsd:schema xmlns:xsd="http://www.w3.org/2001/XMLSchema" xmlns:xs="http://www.w3.org/2001/XMLSchema" xmlns:p="http://schemas.microsoft.com/office/2006/metadata/properties" xmlns:ns2="591cb193-2112-473e-86d5-07b38ee5dde5" targetNamespace="http://schemas.microsoft.com/office/2006/metadata/properties" ma:root="true" ma:fieldsID="a55eae449cd02de5e5c136be2b288cd1" ns2:_="">
    <xsd:import namespace="591cb193-2112-473e-86d5-07b38ee5dd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1cb193-2112-473e-86d5-07b38ee5d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FE869CA-C459-43C6-9968-6D4546C49FEE}"/>
</file>

<file path=customXml/itemProps2.xml><?xml version="1.0" encoding="utf-8"?>
<ds:datastoreItem xmlns:ds="http://schemas.openxmlformats.org/officeDocument/2006/customXml" ds:itemID="{5E58A212-C619-451A-95FA-4CF4E0AD8A51}"/>
</file>

<file path=customXml/itemProps3.xml><?xml version="1.0" encoding="utf-8"?>
<ds:datastoreItem xmlns:ds="http://schemas.openxmlformats.org/officeDocument/2006/customXml" ds:itemID="{2AA0C19C-127C-42B0-AAF7-5650D103CDCC}"/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277</Words>
  <Application>Microsoft Office PowerPoint</Application>
  <PresentationFormat>Custom</PresentationFormat>
  <Paragraphs>57</Paragraphs>
  <Slides>44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Eina Malik</dc:creator>
  <cp:lastModifiedBy>Kamran Shaheen</cp:lastModifiedBy>
  <cp:revision>3</cp:revision>
  <dcterms:created xsi:type="dcterms:W3CDTF">2016-12-02T13:52:37Z</dcterms:created>
  <dcterms:modified xsi:type="dcterms:W3CDTF">2019-11-27T02:34:22Z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0x010100C63E62B0FF27A049AF7DCC45D50211D2</vt:lpwstr>
  </property>
</Properties>
</file>